
<file path=[Content_Types].xml><?xml version="1.0" encoding="utf-8"?>
<Types xmlns="http://schemas.openxmlformats.org/package/2006/content-types"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5F6F9F-2324-895B-EA49-2BE72C68FBC9}" v="16" dt="2026-05-18T15:17:52.601"/>
    <p1510:client id="{AF9931B5-AB3D-782E-18E8-F03AFEB9D6D3}" v="29" dt="2026-05-18T14:54:17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4BA0E1-863B-4223-A440-E151B4058791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C7D896B-7D49-4E68-A214-BB21A38BE197}">
      <dgm:prSet/>
      <dgm:spPr/>
      <dgm:t>
        <a:bodyPr/>
        <a:lstStyle/>
        <a:p>
          <a:r>
            <a:rPr lang="en-US"/>
            <a:t>Months 1-3: small events</a:t>
          </a:r>
        </a:p>
      </dgm:t>
    </dgm:pt>
    <dgm:pt modelId="{E6D57BD8-B4EB-407B-9CF2-56129749457A}" type="parTrans" cxnId="{96149ECD-8F43-4AB4-8B45-B313E3D4F0A0}">
      <dgm:prSet/>
      <dgm:spPr/>
      <dgm:t>
        <a:bodyPr/>
        <a:lstStyle/>
        <a:p>
          <a:endParaRPr lang="en-US"/>
        </a:p>
      </dgm:t>
    </dgm:pt>
    <dgm:pt modelId="{6010F2F8-3408-4AEA-AA87-E24D0FBCC6C2}" type="sibTrans" cxnId="{96149ECD-8F43-4AB4-8B45-B313E3D4F0A0}">
      <dgm:prSet/>
      <dgm:spPr/>
      <dgm:t>
        <a:bodyPr/>
        <a:lstStyle/>
        <a:p>
          <a:endParaRPr lang="en-US"/>
        </a:p>
      </dgm:t>
    </dgm:pt>
    <dgm:pt modelId="{C229B5D7-BDC7-44C9-8BE6-A8F805EB3482}">
      <dgm:prSet/>
      <dgm:spPr/>
      <dgm:t>
        <a:bodyPr/>
        <a:lstStyle/>
        <a:p>
          <a:r>
            <a:rPr lang="en-US"/>
            <a:t>Months 4-6: larger fundraisers</a:t>
          </a:r>
        </a:p>
      </dgm:t>
    </dgm:pt>
    <dgm:pt modelId="{474D0583-D220-4286-AA23-182D6EC39B2C}" type="parTrans" cxnId="{FFAC1CFF-2CCC-448A-85C5-77DB1C2C9452}">
      <dgm:prSet/>
      <dgm:spPr/>
      <dgm:t>
        <a:bodyPr/>
        <a:lstStyle/>
        <a:p>
          <a:endParaRPr lang="en-US"/>
        </a:p>
      </dgm:t>
    </dgm:pt>
    <dgm:pt modelId="{162B36E6-5BCE-4B15-972F-23A7F1EC848B}" type="sibTrans" cxnId="{FFAC1CFF-2CCC-448A-85C5-77DB1C2C9452}">
      <dgm:prSet/>
      <dgm:spPr/>
      <dgm:t>
        <a:bodyPr/>
        <a:lstStyle/>
        <a:p>
          <a:endParaRPr lang="en-US"/>
        </a:p>
      </dgm:t>
    </dgm:pt>
    <dgm:pt modelId="{F1765CA7-97A9-473B-B427-BBA0765EB46A}">
      <dgm:prSet/>
      <dgm:spPr/>
      <dgm:t>
        <a:bodyPr/>
        <a:lstStyle/>
        <a:p>
          <a:r>
            <a:rPr lang="en-US"/>
            <a:t>Months 7-12: major ticketed events + pre-registration</a:t>
          </a:r>
        </a:p>
      </dgm:t>
    </dgm:pt>
    <dgm:pt modelId="{B5569EB3-504D-4101-A1DB-8622D6D7F0C4}" type="parTrans" cxnId="{46384310-CCBE-480D-B0B4-076D0AE701BE}">
      <dgm:prSet/>
      <dgm:spPr/>
      <dgm:t>
        <a:bodyPr/>
        <a:lstStyle/>
        <a:p>
          <a:endParaRPr lang="en-US"/>
        </a:p>
      </dgm:t>
    </dgm:pt>
    <dgm:pt modelId="{3C5BC020-028D-4F96-B0EA-D4E1F950052C}" type="sibTrans" cxnId="{46384310-CCBE-480D-B0B4-076D0AE701BE}">
      <dgm:prSet/>
      <dgm:spPr/>
      <dgm:t>
        <a:bodyPr/>
        <a:lstStyle/>
        <a:p>
          <a:endParaRPr lang="en-US"/>
        </a:p>
      </dgm:t>
    </dgm:pt>
    <dgm:pt modelId="{09FC5030-CD71-4A4A-8E9B-9BEEA35B88CE}" type="pres">
      <dgm:prSet presAssocID="{584BA0E1-863B-4223-A440-E151B4058791}" presName="outerComposite" presStyleCnt="0">
        <dgm:presLayoutVars>
          <dgm:chMax val="5"/>
          <dgm:dir/>
          <dgm:resizeHandles val="exact"/>
        </dgm:presLayoutVars>
      </dgm:prSet>
      <dgm:spPr/>
    </dgm:pt>
    <dgm:pt modelId="{5328ADC5-DEA3-40C4-B07B-FA80ED1CA07C}" type="pres">
      <dgm:prSet presAssocID="{584BA0E1-863B-4223-A440-E151B4058791}" presName="dummyMaxCanvas" presStyleCnt="0">
        <dgm:presLayoutVars/>
      </dgm:prSet>
      <dgm:spPr/>
    </dgm:pt>
    <dgm:pt modelId="{C2ECDB72-BC41-4BA4-A47A-9849E0FC2F11}" type="pres">
      <dgm:prSet presAssocID="{584BA0E1-863B-4223-A440-E151B4058791}" presName="ThreeNodes_1" presStyleLbl="node1" presStyleIdx="0" presStyleCnt="3">
        <dgm:presLayoutVars>
          <dgm:bulletEnabled val="1"/>
        </dgm:presLayoutVars>
      </dgm:prSet>
      <dgm:spPr/>
    </dgm:pt>
    <dgm:pt modelId="{FED83D5A-F808-4A7A-B140-9D455B1B98B8}" type="pres">
      <dgm:prSet presAssocID="{584BA0E1-863B-4223-A440-E151B4058791}" presName="ThreeNodes_2" presStyleLbl="node1" presStyleIdx="1" presStyleCnt="3">
        <dgm:presLayoutVars>
          <dgm:bulletEnabled val="1"/>
        </dgm:presLayoutVars>
      </dgm:prSet>
      <dgm:spPr/>
    </dgm:pt>
    <dgm:pt modelId="{C9C818BB-DCBD-4233-8D06-C7734AD60C88}" type="pres">
      <dgm:prSet presAssocID="{584BA0E1-863B-4223-A440-E151B4058791}" presName="ThreeNodes_3" presStyleLbl="node1" presStyleIdx="2" presStyleCnt="3">
        <dgm:presLayoutVars>
          <dgm:bulletEnabled val="1"/>
        </dgm:presLayoutVars>
      </dgm:prSet>
      <dgm:spPr/>
    </dgm:pt>
    <dgm:pt modelId="{F966E5DB-F65B-48D9-A4FD-48126F16E36E}" type="pres">
      <dgm:prSet presAssocID="{584BA0E1-863B-4223-A440-E151B4058791}" presName="ThreeConn_1-2" presStyleLbl="fgAccFollowNode1" presStyleIdx="0" presStyleCnt="2">
        <dgm:presLayoutVars>
          <dgm:bulletEnabled val="1"/>
        </dgm:presLayoutVars>
      </dgm:prSet>
      <dgm:spPr/>
    </dgm:pt>
    <dgm:pt modelId="{6A02EA0B-B01B-4522-89FC-0BD68D8F2865}" type="pres">
      <dgm:prSet presAssocID="{584BA0E1-863B-4223-A440-E151B4058791}" presName="ThreeConn_2-3" presStyleLbl="fgAccFollowNode1" presStyleIdx="1" presStyleCnt="2">
        <dgm:presLayoutVars>
          <dgm:bulletEnabled val="1"/>
        </dgm:presLayoutVars>
      </dgm:prSet>
      <dgm:spPr/>
    </dgm:pt>
    <dgm:pt modelId="{FBF05597-10EB-4491-817D-3F1968759141}" type="pres">
      <dgm:prSet presAssocID="{584BA0E1-863B-4223-A440-E151B4058791}" presName="ThreeNodes_1_text" presStyleLbl="node1" presStyleIdx="2" presStyleCnt="3">
        <dgm:presLayoutVars>
          <dgm:bulletEnabled val="1"/>
        </dgm:presLayoutVars>
      </dgm:prSet>
      <dgm:spPr/>
    </dgm:pt>
    <dgm:pt modelId="{53F35047-3A23-4F82-A763-08673A7C12F1}" type="pres">
      <dgm:prSet presAssocID="{584BA0E1-863B-4223-A440-E151B4058791}" presName="ThreeNodes_2_text" presStyleLbl="node1" presStyleIdx="2" presStyleCnt="3">
        <dgm:presLayoutVars>
          <dgm:bulletEnabled val="1"/>
        </dgm:presLayoutVars>
      </dgm:prSet>
      <dgm:spPr/>
    </dgm:pt>
    <dgm:pt modelId="{86F82EDF-33D0-4DA2-B9EA-D48F832AE041}" type="pres">
      <dgm:prSet presAssocID="{584BA0E1-863B-4223-A440-E151B405879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6384310-CCBE-480D-B0B4-076D0AE701BE}" srcId="{584BA0E1-863B-4223-A440-E151B4058791}" destId="{F1765CA7-97A9-473B-B427-BBA0765EB46A}" srcOrd="2" destOrd="0" parTransId="{B5569EB3-504D-4101-A1DB-8622D6D7F0C4}" sibTransId="{3C5BC020-028D-4F96-B0EA-D4E1F950052C}"/>
    <dgm:cxn modelId="{0F25D814-84D3-4A9A-BB19-6B705E27F75F}" type="presOf" srcId="{BC7D896B-7D49-4E68-A214-BB21A38BE197}" destId="{C2ECDB72-BC41-4BA4-A47A-9849E0FC2F11}" srcOrd="0" destOrd="0" presId="urn:microsoft.com/office/officeart/2005/8/layout/vProcess5"/>
    <dgm:cxn modelId="{C06DC04F-9954-484E-AA41-42F44954C425}" type="presOf" srcId="{F1765CA7-97A9-473B-B427-BBA0765EB46A}" destId="{86F82EDF-33D0-4DA2-B9EA-D48F832AE041}" srcOrd="1" destOrd="0" presId="urn:microsoft.com/office/officeart/2005/8/layout/vProcess5"/>
    <dgm:cxn modelId="{4C9D8351-B8A6-4D03-82DD-ECEEAA87B721}" type="presOf" srcId="{F1765CA7-97A9-473B-B427-BBA0765EB46A}" destId="{C9C818BB-DCBD-4233-8D06-C7734AD60C88}" srcOrd="0" destOrd="0" presId="urn:microsoft.com/office/officeart/2005/8/layout/vProcess5"/>
    <dgm:cxn modelId="{75A45F93-3E27-4CC6-BD8C-C70A23747239}" type="presOf" srcId="{BC7D896B-7D49-4E68-A214-BB21A38BE197}" destId="{FBF05597-10EB-4491-817D-3F1968759141}" srcOrd="1" destOrd="0" presId="urn:microsoft.com/office/officeart/2005/8/layout/vProcess5"/>
    <dgm:cxn modelId="{3C0645A3-207E-46CE-9D03-C9C3E509204D}" type="presOf" srcId="{C229B5D7-BDC7-44C9-8BE6-A8F805EB3482}" destId="{FED83D5A-F808-4A7A-B140-9D455B1B98B8}" srcOrd="0" destOrd="0" presId="urn:microsoft.com/office/officeart/2005/8/layout/vProcess5"/>
    <dgm:cxn modelId="{E884C9AD-A142-4A47-BC6E-D7B3E1EADCE7}" type="presOf" srcId="{C229B5D7-BDC7-44C9-8BE6-A8F805EB3482}" destId="{53F35047-3A23-4F82-A763-08673A7C12F1}" srcOrd="1" destOrd="0" presId="urn:microsoft.com/office/officeart/2005/8/layout/vProcess5"/>
    <dgm:cxn modelId="{BFC9CBC3-24C5-4A28-A72B-0DE8192F3A0A}" type="presOf" srcId="{6010F2F8-3408-4AEA-AA87-E24D0FBCC6C2}" destId="{F966E5DB-F65B-48D9-A4FD-48126F16E36E}" srcOrd="0" destOrd="0" presId="urn:microsoft.com/office/officeart/2005/8/layout/vProcess5"/>
    <dgm:cxn modelId="{96149ECD-8F43-4AB4-8B45-B313E3D4F0A0}" srcId="{584BA0E1-863B-4223-A440-E151B4058791}" destId="{BC7D896B-7D49-4E68-A214-BB21A38BE197}" srcOrd="0" destOrd="0" parTransId="{E6D57BD8-B4EB-407B-9CF2-56129749457A}" sibTransId="{6010F2F8-3408-4AEA-AA87-E24D0FBCC6C2}"/>
    <dgm:cxn modelId="{717654D9-17B2-4503-A886-E914C6C8B132}" type="presOf" srcId="{162B36E6-5BCE-4B15-972F-23A7F1EC848B}" destId="{6A02EA0B-B01B-4522-89FC-0BD68D8F2865}" srcOrd="0" destOrd="0" presId="urn:microsoft.com/office/officeart/2005/8/layout/vProcess5"/>
    <dgm:cxn modelId="{C04381FE-B817-4616-BFE5-C885F4EFE86C}" type="presOf" srcId="{584BA0E1-863B-4223-A440-E151B4058791}" destId="{09FC5030-CD71-4A4A-8E9B-9BEEA35B88CE}" srcOrd="0" destOrd="0" presId="urn:microsoft.com/office/officeart/2005/8/layout/vProcess5"/>
    <dgm:cxn modelId="{FFAC1CFF-2CCC-448A-85C5-77DB1C2C9452}" srcId="{584BA0E1-863B-4223-A440-E151B4058791}" destId="{C229B5D7-BDC7-44C9-8BE6-A8F805EB3482}" srcOrd="1" destOrd="0" parTransId="{474D0583-D220-4286-AA23-182D6EC39B2C}" sibTransId="{162B36E6-5BCE-4B15-972F-23A7F1EC848B}"/>
    <dgm:cxn modelId="{0C9C58B2-1CC9-49F5-9626-EEF0601C731B}" type="presParOf" srcId="{09FC5030-CD71-4A4A-8E9B-9BEEA35B88CE}" destId="{5328ADC5-DEA3-40C4-B07B-FA80ED1CA07C}" srcOrd="0" destOrd="0" presId="urn:microsoft.com/office/officeart/2005/8/layout/vProcess5"/>
    <dgm:cxn modelId="{A9A2C15E-EF97-4618-81D8-77AB0A6A1AEF}" type="presParOf" srcId="{09FC5030-CD71-4A4A-8E9B-9BEEA35B88CE}" destId="{C2ECDB72-BC41-4BA4-A47A-9849E0FC2F11}" srcOrd="1" destOrd="0" presId="urn:microsoft.com/office/officeart/2005/8/layout/vProcess5"/>
    <dgm:cxn modelId="{D2C373C0-6B65-4351-98F8-9DBF396E7A44}" type="presParOf" srcId="{09FC5030-CD71-4A4A-8E9B-9BEEA35B88CE}" destId="{FED83D5A-F808-4A7A-B140-9D455B1B98B8}" srcOrd="2" destOrd="0" presId="urn:microsoft.com/office/officeart/2005/8/layout/vProcess5"/>
    <dgm:cxn modelId="{53B20A8A-7689-41F6-85DF-762FD1C7E3AC}" type="presParOf" srcId="{09FC5030-CD71-4A4A-8E9B-9BEEA35B88CE}" destId="{C9C818BB-DCBD-4233-8D06-C7734AD60C88}" srcOrd="3" destOrd="0" presId="urn:microsoft.com/office/officeart/2005/8/layout/vProcess5"/>
    <dgm:cxn modelId="{DDF5BEE2-4019-4422-9868-DD00196D500E}" type="presParOf" srcId="{09FC5030-CD71-4A4A-8E9B-9BEEA35B88CE}" destId="{F966E5DB-F65B-48D9-A4FD-48126F16E36E}" srcOrd="4" destOrd="0" presId="urn:microsoft.com/office/officeart/2005/8/layout/vProcess5"/>
    <dgm:cxn modelId="{DF67D0B3-53EC-4AF0-A95A-6AEFB32D57A4}" type="presParOf" srcId="{09FC5030-CD71-4A4A-8E9B-9BEEA35B88CE}" destId="{6A02EA0B-B01B-4522-89FC-0BD68D8F2865}" srcOrd="5" destOrd="0" presId="urn:microsoft.com/office/officeart/2005/8/layout/vProcess5"/>
    <dgm:cxn modelId="{36502291-4B49-4667-B998-0735A57199B1}" type="presParOf" srcId="{09FC5030-CD71-4A4A-8E9B-9BEEA35B88CE}" destId="{FBF05597-10EB-4491-817D-3F1968759141}" srcOrd="6" destOrd="0" presId="urn:microsoft.com/office/officeart/2005/8/layout/vProcess5"/>
    <dgm:cxn modelId="{6D8EAEB8-7186-475F-905F-4089C3912B11}" type="presParOf" srcId="{09FC5030-CD71-4A4A-8E9B-9BEEA35B88CE}" destId="{53F35047-3A23-4F82-A763-08673A7C12F1}" srcOrd="7" destOrd="0" presId="urn:microsoft.com/office/officeart/2005/8/layout/vProcess5"/>
    <dgm:cxn modelId="{5AA8BC0B-5EAA-4E32-9182-3820015D7B28}" type="presParOf" srcId="{09FC5030-CD71-4A4A-8E9B-9BEEA35B88CE}" destId="{86F82EDF-33D0-4DA2-B9EA-D48F832AE04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50EE14-513C-4CB2-93CD-674382D8295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F8F1467-2E19-4DE9-BC51-78DA618E3EF3}">
      <dgm:prSet/>
      <dgm:spPr/>
      <dgm:t>
        <a:bodyPr/>
        <a:lstStyle/>
        <a:p>
          <a:r>
            <a:rPr lang="en-US"/>
            <a:t>Chair</a:t>
          </a:r>
        </a:p>
      </dgm:t>
    </dgm:pt>
    <dgm:pt modelId="{BF548CFB-9D91-4C6B-B431-38C8247FCE39}" type="parTrans" cxnId="{A167B61B-DA5D-4D83-9C6F-A9B43C9F984E}">
      <dgm:prSet/>
      <dgm:spPr/>
      <dgm:t>
        <a:bodyPr/>
        <a:lstStyle/>
        <a:p>
          <a:endParaRPr lang="en-US"/>
        </a:p>
      </dgm:t>
    </dgm:pt>
    <dgm:pt modelId="{60DA1A99-56C1-460F-A5F9-8714C104B04F}" type="sibTrans" cxnId="{A167B61B-DA5D-4D83-9C6F-A9B43C9F984E}">
      <dgm:prSet/>
      <dgm:spPr/>
      <dgm:t>
        <a:bodyPr/>
        <a:lstStyle/>
        <a:p>
          <a:endParaRPr lang="en-US"/>
        </a:p>
      </dgm:t>
    </dgm:pt>
    <dgm:pt modelId="{A9F912C8-3011-4121-AB4E-5282A4F8DEB0}">
      <dgm:prSet/>
      <dgm:spPr/>
      <dgm:t>
        <a:bodyPr/>
        <a:lstStyle/>
        <a:p>
          <a:r>
            <a:rPr lang="en-US"/>
            <a:t>Vice Chair</a:t>
          </a:r>
        </a:p>
      </dgm:t>
    </dgm:pt>
    <dgm:pt modelId="{171AFC48-8E95-4875-A2E3-EEE01FA062B0}" type="parTrans" cxnId="{2F89347D-EC59-4EB8-BC41-3570543ADCCF}">
      <dgm:prSet/>
      <dgm:spPr/>
      <dgm:t>
        <a:bodyPr/>
        <a:lstStyle/>
        <a:p>
          <a:endParaRPr lang="en-US"/>
        </a:p>
      </dgm:t>
    </dgm:pt>
    <dgm:pt modelId="{05637BA6-13FA-4515-924D-C35DD2BF8450}" type="sibTrans" cxnId="{2F89347D-EC59-4EB8-BC41-3570543ADCCF}">
      <dgm:prSet/>
      <dgm:spPr/>
      <dgm:t>
        <a:bodyPr/>
        <a:lstStyle/>
        <a:p>
          <a:endParaRPr lang="en-US"/>
        </a:p>
      </dgm:t>
    </dgm:pt>
    <dgm:pt modelId="{1F01B9B6-651D-4F4D-B1A6-142D9E1A52EF}">
      <dgm:prSet/>
      <dgm:spPr/>
      <dgm:t>
        <a:bodyPr/>
        <a:lstStyle/>
        <a:p>
          <a:r>
            <a:rPr lang="en-US"/>
            <a:t>Treasurer</a:t>
          </a:r>
        </a:p>
      </dgm:t>
    </dgm:pt>
    <dgm:pt modelId="{A1EF8266-5916-44DE-962B-A71D5079839B}" type="parTrans" cxnId="{6DADC9B3-8CCA-433D-8D9D-FF61D2BF4F9B}">
      <dgm:prSet/>
      <dgm:spPr/>
      <dgm:t>
        <a:bodyPr/>
        <a:lstStyle/>
        <a:p>
          <a:endParaRPr lang="en-US"/>
        </a:p>
      </dgm:t>
    </dgm:pt>
    <dgm:pt modelId="{8BA15594-0834-4D56-81CE-667C93C09AB5}" type="sibTrans" cxnId="{6DADC9B3-8CCA-433D-8D9D-FF61D2BF4F9B}">
      <dgm:prSet/>
      <dgm:spPr/>
      <dgm:t>
        <a:bodyPr/>
        <a:lstStyle/>
        <a:p>
          <a:endParaRPr lang="en-US"/>
        </a:p>
      </dgm:t>
    </dgm:pt>
    <dgm:pt modelId="{BFB89787-6015-4937-A88A-6DA3165D7414}">
      <dgm:prSet/>
      <dgm:spPr/>
      <dgm:t>
        <a:bodyPr/>
        <a:lstStyle/>
        <a:p>
          <a:r>
            <a:rPr lang="en-US"/>
            <a:t>Fundraising Lead</a:t>
          </a:r>
        </a:p>
      </dgm:t>
    </dgm:pt>
    <dgm:pt modelId="{24B23749-2EC0-4243-A8AE-60853E05872C}" type="parTrans" cxnId="{3BFBB674-AA9E-4909-8F7E-DA12B7A4A802}">
      <dgm:prSet/>
      <dgm:spPr/>
      <dgm:t>
        <a:bodyPr/>
        <a:lstStyle/>
        <a:p>
          <a:endParaRPr lang="en-US"/>
        </a:p>
      </dgm:t>
    </dgm:pt>
    <dgm:pt modelId="{0673C11B-19D7-4BF4-AC88-31BF87671C64}" type="sibTrans" cxnId="{3BFBB674-AA9E-4909-8F7E-DA12B7A4A802}">
      <dgm:prSet/>
      <dgm:spPr/>
      <dgm:t>
        <a:bodyPr/>
        <a:lstStyle/>
        <a:p>
          <a:endParaRPr lang="en-US"/>
        </a:p>
      </dgm:t>
    </dgm:pt>
    <dgm:pt modelId="{69570BF4-12A5-437E-B482-6114F6C76426}">
      <dgm:prSet/>
      <dgm:spPr/>
      <dgm:t>
        <a:bodyPr/>
        <a:lstStyle/>
        <a:p>
          <a:r>
            <a:rPr lang="en-US"/>
            <a:t>Programming Lead</a:t>
          </a:r>
        </a:p>
      </dgm:t>
    </dgm:pt>
    <dgm:pt modelId="{2C1C02EA-ED95-42DD-8717-31B322853FBB}" type="parTrans" cxnId="{3572A0D0-16D8-4392-9410-565CE0FF4B21}">
      <dgm:prSet/>
      <dgm:spPr/>
      <dgm:t>
        <a:bodyPr/>
        <a:lstStyle/>
        <a:p>
          <a:endParaRPr lang="en-US"/>
        </a:p>
      </dgm:t>
    </dgm:pt>
    <dgm:pt modelId="{CA61A3A4-6694-4187-8E98-0AFB77013B92}" type="sibTrans" cxnId="{3572A0D0-16D8-4392-9410-565CE0FF4B21}">
      <dgm:prSet/>
      <dgm:spPr/>
      <dgm:t>
        <a:bodyPr/>
        <a:lstStyle/>
        <a:p>
          <a:endParaRPr lang="en-US"/>
        </a:p>
      </dgm:t>
    </dgm:pt>
    <dgm:pt modelId="{75171D78-18B5-4D49-87A8-0C21D69F2EA6}">
      <dgm:prSet/>
      <dgm:spPr/>
      <dgm:t>
        <a:bodyPr/>
        <a:lstStyle/>
        <a:p>
          <a:r>
            <a:rPr lang="en-US"/>
            <a:t>Hospitality</a:t>
          </a:r>
        </a:p>
      </dgm:t>
    </dgm:pt>
    <dgm:pt modelId="{96DBD4F4-6F93-496F-A548-57EC9BF68C8B}" type="parTrans" cxnId="{CA120264-F42D-4DDF-8423-3DC89ED30F7F}">
      <dgm:prSet/>
      <dgm:spPr/>
      <dgm:t>
        <a:bodyPr/>
        <a:lstStyle/>
        <a:p>
          <a:endParaRPr lang="en-US"/>
        </a:p>
      </dgm:t>
    </dgm:pt>
    <dgm:pt modelId="{BBC65AAA-A9AA-45A5-8ABC-D855F3F6AEA3}" type="sibTrans" cxnId="{CA120264-F42D-4DDF-8423-3DC89ED30F7F}">
      <dgm:prSet/>
      <dgm:spPr/>
      <dgm:t>
        <a:bodyPr/>
        <a:lstStyle/>
        <a:p>
          <a:endParaRPr lang="en-US"/>
        </a:p>
      </dgm:t>
    </dgm:pt>
    <dgm:pt modelId="{29E27789-3275-4782-839F-68C5B8A567A0}">
      <dgm:prSet/>
      <dgm:spPr/>
      <dgm:t>
        <a:bodyPr/>
        <a:lstStyle/>
        <a:p>
          <a:r>
            <a:rPr lang="en-US"/>
            <a:t>Registration Team</a:t>
          </a:r>
        </a:p>
      </dgm:t>
    </dgm:pt>
    <dgm:pt modelId="{192CC861-B489-4B29-A790-62A684324CA2}" type="parTrans" cxnId="{85AC86DC-A89C-4CEE-950B-E25EBEFEDE3C}">
      <dgm:prSet/>
      <dgm:spPr/>
      <dgm:t>
        <a:bodyPr/>
        <a:lstStyle/>
        <a:p>
          <a:endParaRPr lang="en-US"/>
        </a:p>
      </dgm:t>
    </dgm:pt>
    <dgm:pt modelId="{3BA748DA-298E-4F62-B22C-11C6BB21DF9A}" type="sibTrans" cxnId="{85AC86DC-A89C-4CEE-950B-E25EBEFEDE3C}">
      <dgm:prSet/>
      <dgm:spPr/>
      <dgm:t>
        <a:bodyPr/>
        <a:lstStyle/>
        <a:p>
          <a:endParaRPr lang="en-US"/>
        </a:p>
      </dgm:t>
    </dgm:pt>
    <dgm:pt modelId="{F321AF70-C85A-41EF-8114-6BB4623B32BB}" type="pres">
      <dgm:prSet presAssocID="{7C50EE14-513C-4CB2-93CD-674382D82959}" presName="linear" presStyleCnt="0">
        <dgm:presLayoutVars>
          <dgm:animLvl val="lvl"/>
          <dgm:resizeHandles val="exact"/>
        </dgm:presLayoutVars>
      </dgm:prSet>
      <dgm:spPr/>
    </dgm:pt>
    <dgm:pt modelId="{F461248D-C31D-4774-A92E-248BDE38B715}" type="pres">
      <dgm:prSet presAssocID="{2F8F1467-2E19-4DE9-BC51-78DA618E3EF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2C9AB311-FEF8-4568-93E5-0682003BEE7F}" type="pres">
      <dgm:prSet presAssocID="{60DA1A99-56C1-460F-A5F9-8714C104B04F}" presName="spacer" presStyleCnt="0"/>
      <dgm:spPr/>
    </dgm:pt>
    <dgm:pt modelId="{EC5B0331-ACDF-4118-AD83-C5C59548DA9E}" type="pres">
      <dgm:prSet presAssocID="{A9F912C8-3011-4121-AB4E-5282A4F8DEB0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37C316E-4F09-41AC-A07B-D4E2896610CC}" type="pres">
      <dgm:prSet presAssocID="{05637BA6-13FA-4515-924D-C35DD2BF8450}" presName="spacer" presStyleCnt="0"/>
      <dgm:spPr/>
    </dgm:pt>
    <dgm:pt modelId="{CDCEAB38-C6B8-47B5-9A1A-A0CFB4F78E37}" type="pres">
      <dgm:prSet presAssocID="{1F01B9B6-651D-4F4D-B1A6-142D9E1A52EF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2A293EE-9E66-4F01-9057-FA13FFAA850E}" type="pres">
      <dgm:prSet presAssocID="{8BA15594-0834-4D56-81CE-667C93C09AB5}" presName="spacer" presStyleCnt="0"/>
      <dgm:spPr/>
    </dgm:pt>
    <dgm:pt modelId="{1ED8710D-13BF-41F1-840A-83175C5D2537}" type="pres">
      <dgm:prSet presAssocID="{BFB89787-6015-4937-A88A-6DA3165D741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1C117A2C-05B0-40AF-B1E2-CD941EDA1951}" type="pres">
      <dgm:prSet presAssocID="{0673C11B-19D7-4BF4-AC88-31BF87671C64}" presName="spacer" presStyleCnt="0"/>
      <dgm:spPr/>
    </dgm:pt>
    <dgm:pt modelId="{3934A683-3095-478A-AE62-A896B25E514D}" type="pres">
      <dgm:prSet presAssocID="{69570BF4-12A5-437E-B482-6114F6C7642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A1F0492E-135A-4423-9D57-AF5C82232D96}" type="pres">
      <dgm:prSet presAssocID="{CA61A3A4-6694-4187-8E98-0AFB77013B92}" presName="spacer" presStyleCnt="0"/>
      <dgm:spPr/>
    </dgm:pt>
    <dgm:pt modelId="{CB7C129B-6941-447A-A37B-C5D57A5F81C5}" type="pres">
      <dgm:prSet presAssocID="{75171D78-18B5-4D49-87A8-0C21D69F2EA6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6E8C7CAD-6B16-4BAF-B3F8-B9865F670546}" type="pres">
      <dgm:prSet presAssocID="{BBC65AAA-A9AA-45A5-8ABC-D855F3F6AEA3}" presName="spacer" presStyleCnt="0"/>
      <dgm:spPr/>
    </dgm:pt>
    <dgm:pt modelId="{0C03C041-CF51-4599-9F6F-27FFD341BEF9}" type="pres">
      <dgm:prSet presAssocID="{29E27789-3275-4782-839F-68C5B8A567A0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FA1ABD03-4474-4909-9C04-5A012EB732A1}" type="presOf" srcId="{69570BF4-12A5-437E-B482-6114F6C76426}" destId="{3934A683-3095-478A-AE62-A896B25E514D}" srcOrd="0" destOrd="0" presId="urn:microsoft.com/office/officeart/2005/8/layout/vList2"/>
    <dgm:cxn modelId="{38A4360F-1C4C-4AE6-BF5F-25B8330C5965}" type="presOf" srcId="{2F8F1467-2E19-4DE9-BC51-78DA618E3EF3}" destId="{F461248D-C31D-4774-A92E-248BDE38B715}" srcOrd="0" destOrd="0" presId="urn:microsoft.com/office/officeart/2005/8/layout/vList2"/>
    <dgm:cxn modelId="{A167B61B-DA5D-4D83-9C6F-A9B43C9F984E}" srcId="{7C50EE14-513C-4CB2-93CD-674382D82959}" destId="{2F8F1467-2E19-4DE9-BC51-78DA618E3EF3}" srcOrd="0" destOrd="0" parTransId="{BF548CFB-9D91-4C6B-B431-38C8247FCE39}" sibTransId="{60DA1A99-56C1-460F-A5F9-8714C104B04F}"/>
    <dgm:cxn modelId="{0C9A6E29-8FBB-4437-8A18-56C6E50D9F55}" type="presOf" srcId="{75171D78-18B5-4D49-87A8-0C21D69F2EA6}" destId="{CB7C129B-6941-447A-A37B-C5D57A5F81C5}" srcOrd="0" destOrd="0" presId="urn:microsoft.com/office/officeart/2005/8/layout/vList2"/>
    <dgm:cxn modelId="{ACE15E5C-4C68-4192-8ED2-8375B31203EC}" type="presOf" srcId="{BFB89787-6015-4937-A88A-6DA3165D7414}" destId="{1ED8710D-13BF-41F1-840A-83175C5D2537}" srcOrd="0" destOrd="0" presId="urn:microsoft.com/office/officeart/2005/8/layout/vList2"/>
    <dgm:cxn modelId="{CA120264-F42D-4DDF-8423-3DC89ED30F7F}" srcId="{7C50EE14-513C-4CB2-93CD-674382D82959}" destId="{75171D78-18B5-4D49-87A8-0C21D69F2EA6}" srcOrd="5" destOrd="0" parTransId="{96DBD4F4-6F93-496F-A548-57EC9BF68C8B}" sibTransId="{BBC65AAA-A9AA-45A5-8ABC-D855F3F6AEA3}"/>
    <dgm:cxn modelId="{3BFBB674-AA9E-4909-8F7E-DA12B7A4A802}" srcId="{7C50EE14-513C-4CB2-93CD-674382D82959}" destId="{BFB89787-6015-4937-A88A-6DA3165D7414}" srcOrd="3" destOrd="0" parTransId="{24B23749-2EC0-4243-A8AE-60853E05872C}" sibTransId="{0673C11B-19D7-4BF4-AC88-31BF87671C64}"/>
    <dgm:cxn modelId="{2F89347D-EC59-4EB8-BC41-3570543ADCCF}" srcId="{7C50EE14-513C-4CB2-93CD-674382D82959}" destId="{A9F912C8-3011-4121-AB4E-5282A4F8DEB0}" srcOrd="1" destOrd="0" parTransId="{171AFC48-8E95-4875-A2E3-EEE01FA062B0}" sibTransId="{05637BA6-13FA-4515-924D-C35DD2BF8450}"/>
    <dgm:cxn modelId="{D4AAC588-4390-4B3E-AC34-E362F93DA75D}" type="presOf" srcId="{A9F912C8-3011-4121-AB4E-5282A4F8DEB0}" destId="{EC5B0331-ACDF-4118-AD83-C5C59548DA9E}" srcOrd="0" destOrd="0" presId="urn:microsoft.com/office/officeart/2005/8/layout/vList2"/>
    <dgm:cxn modelId="{655EF48A-9138-4C0A-B423-654119082FBB}" type="presOf" srcId="{7C50EE14-513C-4CB2-93CD-674382D82959}" destId="{F321AF70-C85A-41EF-8114-6BB4623B32BB}" srcOrd="0" destOrd="0" presId="urn:microsoft.com/office/officeart/2005/8/layout/vList2"/>
    <dgm:cxn modelId="{6DADC9B3-8CCA-433D-8D9D-FF61D2BF4F9B}" srcId="{7C50EE14-513C-4CB2-93CD-674382D82959}" destId="{1F01B9B6-651D-4F4D-B1A6-142D9E1A52EF}" srcOrd="2" destOrd="0" parTransId="{A1EF8266-5916-44DE-962B-A71D5079839B}" sibTransId="{8BA15594-0834-4D56-81CE-667C93C09AB5}"/>
    <dgm:cxn modelId="{3572A0D0-16D8-4392-9410-565CE0FF4B21}" srcId="{7C50EE14-513C-4CB2-93CD-674382D82959}" destId="{69570BF4-12A5-437E-B482-6114F6C76426}" srcOrd="4" destOrd="0" parTransId="{2C1C02EA-ED95-42DD-8717-31B322853FBB}" sibTransId="{CA61A3A4-6694-4187-8E98-0AFB77013B92}"/>
    <dgm:cxn modelId="{BA5957DC-56AE-435A-9471-124D6B7CE868}" type="presOf" srcId="{1F01B9B6-651D-4F4D-B1A6-142D9E1A52EF}" destId="{CDCEAB38-C6B8-47B5-9A1A-A0CFB4F78E37}" srcOrd="0" destOrd="0" presId="urn:microsoft.com/office/officeart/2005/8/layout/vList2"/>
    <dgm:cxn modelId="{85AC86DC-A89C-4CEE-950B-E25EBEFEDE3C}" srcId="{7C50EE14-513C-4CB2-93CD-674382D82959}" destId="{29E27789-3275-4782-839F-68C5B8A567A0}" srcOrd="6" destOrd="0" parTransId="{192CC861-B489-4B29-A790-62A684324CA2}" sibTransId="{3BA748DA-298E-4F62-B22C-11C6BB21DF9A}"/>
    <dgm:cxn modelId="{B9C0C6FF-2A30-4FB1-AF49-47C5C6152F7C}" type="presOf" srcId="{29E27789-3275-4782-839F-68C5B8A567A0}" destId="{0C03C041-CF51-4599-9F6F-27FFD341BEF9}" srcOrd="0" destOrd="0" presId="urn:microsoft.com/office/officeart/2005/8/layout/vList2"/>
    <dgm:cxn modelId="{9A5D365F-CF25-4174-845D-062266E91290}" type="presParOf" srcId="{F321AF70-C85A-41EF-8114-6BB4623B32BB}" destId="{F461248D-C31D-4774-A92E-248BDE38B715}" srcOrd="0" destOrd="0" presId="urn:microsoft.com/office/officeart/2005/8/layout/vList2"/>
    <dgm:cxn modelId="{D84F379A-D8B4-409C-A23B-0CCDA8F60766}" type="presParOf" srcId="{F321AF70-C85A-41EF-8114-6BB4623B32BB}" destId="{2C9AB311-FEF8-4568-93E5-0682003BEE7F}" srcOrd="1" destOrd="0" presId="urn:microsoft.com/office/officeart/2005/8/layout/vList2"/>
    <dgm:cxn modelId="{C63A1626-4C60-47C1-8E7A-D6070971AB82}" type="presParOf" srcId="{F321AF70-C85A-41EF-8114-6BB4623B32BB}" destId="{EC5B0331-ACDF-4118-AD83-C5C59548DA9E}" srcOrd="2" destOrd="0" presId="urn:microsoft.com/office/officeart/2005/8/layout/vList2"/>
    <dgm:cxn modelId="{7DD0BC0F-AF1D-4175-94DE-DB65E335E457}" type="presParOf" srcId="{F321AF70-C85A-41EF-8114-6BB4623B32BB}" destId="{337C316E-4F09-41AC-A07B-D4E2896610CC}" srcOrd="3" destOrd="0" presId="urn:microsoft.com/office/officeart/2005/8/layout/vList2"/>
    <dgm:cxn modelId="{B659AEDA-8F14-4FD9-B612-C9DEA104CBCA}" type="presParOf" srcId="{F321AF70-C85A-41EF-8114-6BB4623B32BB}" destId="{CDCEAB38-C6B8-47B5-9A1A-A0CFB4F78E37}" srcOrd="4" destOrd="0" presId="urn:microsoft.com/office/officeart/2005/8/layout/vList2"/>
    <dgm:cxn modelId="{1A09E9DE-5317-4510-A1B1-9ADAB77A15EB}" type="presParOf" srcId="{F321AF70-C85A-41EF-8114-6BB4623B32BB}" destId="{52A293EE-9E66-4F01-9057-FA13FFAA850E}" srcOrd="5" destOrd="0" presId="urn:microsoft.com/office/officeart/2005/8/layout/vList2"/>
    <dgm:cxn modelId="{434996D4-C0EB-4838-8C70-414DD640DBDC}" type="presParOf" srcId="{F321AF70-C85A-41EF-8114-6BB4623B32BB}" destId="{1ED8710D-13BF-41F1-840A-83175C5D2537}" srcOrd="6" destOrd="0" presId="urn:microsoft.com/office/officeart/2005/8/layout/vList2"/>
    <dgm:cxn modelId="{95F21CB3-2553-4965-93AE-145640ED1120}" type="presParOf" srcId="{F321AF70-C85A-41EF-8114-6BB4623B32BB}" destId="{1C117A2C-05B0-40AF-B1E2-CD941EDA1951}" srcOrd="7" destOrd="0" presId="urn:microsoft.com/office/officeart/2005/8/layout/vList2"/>
    <dgm:cxn modelId="{AF815894-36AD-46B8-A091-E119CFFE46CB}" type="presParOf" srcId="{F321AF70-C85A-41EF-8114-6BB4623B32BB}" destId="{3934A683-3095-478A-AE62-A896B25E514D}" srcOrd="8" destOrd="0" presId="urn:microsoft.com/office/officeart/2005/8/layout/vList2"/>
    <dgm:cxn modelId="{34B7B259-3AF4-4D05-BEB5-2CA715F042F2}" type="presParOf" srcId="{F321AF70-C85A-41EF-8114-6BB4623B32BB}" destId="{A1F0492E-135A-4423-9D57-AF5C82232D96}" srcOrd="9" destOrd="0" presId="urn:microsoft.com/office/officeart/2005/8/layout/vList2"/>
    <dgm:cxn modelId="{3B679411-97F3-4F7E-AD9A-F21C59641DF6}" type="presParOf" srcId="{F321AF70-C85A-41EF-8114-6BB4623B32BB}" destId="{CB7C129B-6941-447A-A37B-C5D57A5F81C5}" srcOrd="10" destOrd="0" presId="urn:microsoft.com/office/officeart/2005/8/layout/vList2"/>
    <dgm:cxn modelId="{44E9C932-CC49-47B6-AC9E-AB63BC9ABCC5}" type="presParOf" srcId="{F321AF70-C85A-41EF-8114-6BB4623B32BB}" destId="{6E8C7CAD-6B16-4BAF-B3F8-B9865F670546}" srcOrd="11" destOrd="0" presId="urn:microsoft.com/office/officeart/2005/8/layout/vList2"/>
    <dgm:cxn modelId="{0FD3C0E6-3301-42DB-849E-CEE98594CC3E}" type="presParOf" srcId="{F321AF70-C85A-41EF-8114-6BB4623B32BB}" destId="{0C03C041-CF51-4599-9F6F-27FFD341BEF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3C3A2B-1BB5-4C37-A048-8114C28BFF7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CBACC50-7590-4731-A5F8-699F574B7336}">
      <dgm:prSet/>
      <dgm:spPr/>
      <dgm:t>
        <a:bodyPr/>
        <a:lstStyle/>
        <a:p>
          <a:r>
            <a:rPr lang="en-US"/>
            <a:t>Welcome table</a:t>
          </a:r>
        </a:p>
      </dgm:t>
    </dgm:pt>
    <dgm:pt modelId="{8F053D54-8DE5-4671-A382-04303B6974E2}" type="parTrans" cxnId="{C106A904-791B-4EE3-834D-E148861D9980}">
      <dgm:prSet/>
      <dgm:spPr/>
      <dgm:t>
        <a:bodyPr/>
        <a:lstStyle/>
        <a:p>
          <a:endParaRPr lang="en-US"/>
        </a:p>
      </dgm:t>
    </dgm:pt>
    <dgm:pt modelId="{3B032DDA-1614-4AF5-BF3D-C2342243FFEE}" type="sibTrans" cxnId="{C106A904-791B-4EE3-834D-E148861D9980}">
      <dgm:prSet/>
      <dgm:spPr/>
      <dgm:t>
        <a:bodyPr/>
        <a:lstStyle/>
        <a:p>
          <a:endParaRPr lang="en-US"/>
        </a:p>
      </dgm:t>
    </dgm:pt>
    <dgm:pt modelId="{3D79E966-332B-42E9-A65D-A4DDCA427AA4}">
      <dgm:prSet/>
      <dgm:spPr/>
      <dgm:t>
        <a:bodyPr/>
        <a:lstStyle/>
        <a:p>
          <a:r>
            <a:rPr lang="en-US"/>
            <a:t>Icebreakers</a:t>
          </a:r>
        </a:p>
      </dgm:t>
    </dgm:pt>
    <dgm:pt modelId="{35D44918-0E40-405F-A921-512D3852A86C}" type="parTrans" cxnId="{7D225A6F-E426-4802-9777-E5BD5845C1D0}">
      <dgm:prSet/>
      <dgm:spPr/>
      <dgm:t>
        <a:bodyPr/>
        <a:lstStyle/>
        <a:p>
          <a:endParaRPr lang="en-US"/>
        </a:p>
      </dgm:t>
    </dgm:pt>
    <dgm:pt modelId="{2C8AC9F8-250C-4D76-97FB-E532E53276D8}" type="sibTrans" cxnId="{7D225A6F-E426-4802-9777-E5BD5845C1D0}">
      <dgm:prSet/>
      <dgm:spPr/>
      <dgm:t>
        <a:bodyPr/>
        <a:lstStyle/>
        <a:p>
          <a:endParaRPr lang="en-US"/>
        </a:p>
      </dgm:t>
    </dgm:pt>
    <dgm:pt modelId="{A04D2739-BA4C-4A1C-AB9E-6789045AFDF8}">
      <dgm:prSet/>
      <dgm:spPr/>
      <dgm:t>
        <a:bodyPr/>
        <a:lstStyle/>
        <a:p>
          <a:r>
            <a:rPr lang="en-US"/>
            <a:t>Buddy system</a:t>
          </a:r>
        </a:p>
      </dgm:t>
    </dgm:pt>
    <dgm:pt modelId="{52CCEDFE-75C9-418F-994B-A91B837A1D8A}" type="parTrans" cxnId="{79E00C36-DC5E-499E-BA8B-9C62F06A0C14}">
      <dgm:prSet/>
      <dgm:spPr/>
      <dgm:t>
        <a:bodyPr/>
        <a:lstStyle/>
        <a:p>
          <a:endParaRPr lang="en-US"/>
        </a:p>
      </dgm:t>
    </dgm:pt>
    <dgm:pt modelId="{DD1FB703-DAA6-4A0C-915F-67E0C3ABDA69}" type="sibTrans" cxnId="{79E00C36-DC5E-499E-BA8B-9C62F06A0C14}">
      <dgm:prSet/>
      <dgm:spPr/>
      <dgm:t>
        <a:bodyPr/>
        <a:lstStyle/>
        <a:p>
          <a:endParaRPr lang="en-US"/>
        </a:p>
      </dgm:t>
    </dgm:pt>
    <dgm:pt modelId="{0E5BD6E3-BF6F-4E55-A348-EEC60F5019D7}">
      <dgm:prSet/>
      <dgm:spPr/>
      <dgm:t>
        <a:bodyPr/>
        <a:lstStyle/>
        <a:p>
          <a:r>
            <a:rPr lang="en-US"/>
            <a:t>Low-cost entry</a:t>
          </a:r>
        </a:p>
      </dgm:t>
    </dgm:pt>
    <dgm:pt modelId="{4CE84B87-97E3-4A75-BB33-4BD75DB0C093}" type="parTrans" cxnId="{B1AF54C4-F6F5-47FF-A0A8-70A8A60AFDDC}">
      <dgm:prSet/>
      <dgm:spPr/>
      <dgm:t>
        <a:bodyPr/>
        <a:lstStyle/>
        <a:p>
          <a:endParaRPr lang="en-US"/>
        </a:p>
      </dgm:t>
    </dgm:pt>
    <dgm:pt modelId="{0D1DD4AB-2F50-4074-8FF6-3BDCF9C5D09C}" type="sibTrans" cxnId="{B1AF54C4-F6F5-47FF-A0A8-70A8A60AFDDC}">
      <dgm:prSet/>
      <dgm:spPr/>
      <dgm:t>
        <a:bodyPr/>
        <a:lstStyle/>
        <a:p>
          <a:endParaRPr lang="en-US"/>
        </a:p>
      </dgm:t>
    </dgm:pt>
    <dgm:pt modelId="{89BD7EAC-E766-40E7-8DFB-8A535AE8F64F}">
      <dgm:prSet/>
      <dgm:spPr/>
      <dgm:t>
        <a:bodyPr/>
        <a:lstStyle/>
        <a:p>
          <a:r>
            <a:rPr lang="en-US"/>
            <a:t>Interactive activities</a:t>
          </a:r>
        </a:p>
      </dgm:t>
    </dgm:pt>
    <dgm:pt modelId="{2FC60D73-E96C-4F72-AFE9-4FA0A366A903}" type="parTrans" cxnId="{CA605FDE-D854-4C49-8BA5-C06301FF3721}">
      <dgm:prSet/>
      <dgm:spPr/>
      <dgm:t>
        <a:bodyPr/>
        <a:lstStyle/>
        <a:p>
          <a:endParaRPr lang="en-US"/>
        </a:p>
      </dgm:t>
    </dgm:pt>
    <dgm:pt modelId="{BBA331A6-F6B4-4562-B3B7-33844148A421}" type="sibTrans" cxnId="{CA605FDE-D854-4C49-8BA5-C06301FF3721}">
      <dgm:prSet/>
      <dgm:spPr/>
      <dgm:t>
        <a:bodyPr/>
        <a:lstStyle/>
        <a:p>
          <a:endParaRPr lang="en-US"/>
        </a:p>
      </dgm:t>
    </dgm:pt>
    <dgm:pt modelId="{4BBCBF7A-BB7C-46B1-BF36-BC90093221C5}" type="pres">
      <dgm:prSet presAssocID="{4C3C3A2B-1BB5-4C37-A048-8114C28BFF74}" presName="diagram" presStyleCnt="0">
        <dgm:presLayoutVars>
          <dgm:dir/>
          <dgm:resizeHandles val="exact"/>
        </dgm:presLayoutVars>
      </dgm:prSet>
      <dgm:spPr/>
    </dgm:pt>
    <dgm:pt modelId="{6C73DC8C-CA34-4A3D-8613-F1AADCBFFA8B}" type="pres">
      <dgm:prSet presAssocID="{DCBACC50-7590-4731-A5F8-699F574B7336}" presName="node" presStyleLbl="node1" presStyleIdx="0" presStyleCnt="5">
        <dgm:presLayoutVars>
          <dgm:bulletEnabled val="1"/>
        </dgm:presLayoutVars>
      </dgm:prSet>
      <dgm:spPr/>
    </dgm:pt>
    <dgm:pt modelId="{BD7FB8F2-FC45-47A0-8FC3-FCD73F8F993C}" type="pres">
      <dgm:prSet presAssocID="{3B032DDA-1614-4AF5-BF3D-C2342243FFEE}" presName="sibTrans" presStyleCnt="0"/>
      <dgm:spPr/>
    </dgm:pt>
    <dgm:pt modelId="{89CADEEE-99C9-43A5-80C6-4BE671764F3D}" type="pres">
      <dgm:prSet presAssocID="{3D79E966-332B-42E9-A65D-A4DDCA427AA4}" presName="node" presStyleLbl="node1" presStyleIdx="1" presStyleCnt="5">
        <dgm:presLayoutVars>
          <dgm:bulletEnabled val="1"/>
        </dgm:presLayoutVars>
      </dgm:prSet>
      <dgm:spPr/>
    </dgm:pt>
    <dgm:pt modelId="{4C905966-F065-42FB-9141-9943F8F44FD1}" type="pres">
      <dgm:prSet presAssocID="{2C8AC9F8-250C-4D76-97FB-E532E53276D8}" presName="sibTrans" presStyleCnt="0"/>
      <dgm:spPr/>
    </dgm:pt>
    <dgm:pt modelId="{E171E8F8-33FF-4A19-B4B2-7D544D430506}" type="pres">
      <dgm:prSet presAssocID="{A04D2739-BA4C-4A1C-AB9E-6789045AFDF8}" presName="node" presStyleLbl="node1" presStyleIdx="2" presStyleCnt="5">
        <dgm:presLayoutVars>
          <dgm:bulletEnabled val="1"/>
        </dgm:presLayoutVars>
      </dgm:prSet>
      <dgm:spPr/>
    </dgm:pt>
    <dgm:pt modelId="{D254C1D7-3C94-45F4-8448-B8E4D7DE8254}" type="pres">
      <dgm:prSet presAssocID="{DD1FB703-DAA6-4A0C-915F-67E0C3ABDA69}" presName="sibTrans" presStyleCnt="0"/>
      <dgm:spPr/>
    </dgm:pt>
    <dgm:pt modelId="{2DE26DE6-2E20-4E17-A6BE-0451F428C1C1}" type="pres">
      <dgm:prSet presAssocID="{0E5BD6E3-BF6F-4E55-A348-EEC60F5019D7}" presName="node" presStyleLbl="node1" presStyleIdx="3" presStyleCnt="5">
        <dgm:presLayoutVars>
          <dgm:bulletEnabled val="1"/>
        </dgm:presLayoutVars>
      </dgm:prSet>
      <dgm:spPr/>
    </dgm:pt>
    <dgm:pt modelId="{B852CF6E-B5AF-486A-80B1-E1F8793CACD5}" type="pres">
      <dgm:prSet presAssocID="{0D1DD4AB-2F50-4074-8FF6-3BDCF9C5D09C}" presName="sibTrans" presStyleCnt="0"/>
      <dgm:spPr/>
    </dgm:pt>
    <dgm:pt modelId="{252CB3F6-B465-4FE5-A12F-47F9694C33FF}" type="pres">
      <dgm:prSet presAssocID="{89BD7EAC-E766-40E7-8DFB-8A535AE8F64F}" presName="node" presStyleLbl="node1" presStyleIdx="4" presStyleCnt="5">
        <dgm:presLayoutVars>
          <dgm:bulletEnabled val="1"/>
        </dgm:presLayoutVars>
      </dgm:prSet>
      <dgm:spPr/>
    </dgm:pt>
  </dgm:ptLst>
  <dgm:cxnLst>
    <dgm:cxn modelId="{C106A904-791B-4EE3-834D-E148861D9980}" srcId="{4C3C3A2B-1BB5-4C37-A048-8114C28BFF74}" destId="{DCBACC50-7590-4731-A5F8-699F574B7336}" srcOrd="0" destOrd="0" parTransId="{8F053D54-8DE5-4671-A382-04303B6974E2}" sibTransId="{3B032DDA-1614-4AF5-BF3D-C2342243FFEE}"/>
    <dgm:cxn modelId="{BB1FCE30-BD92-4BEA-9369-101F81A6A25A}" type="presOf" srcId="{3D79E966-332B-42E9-A65D-A4DDCA427AA4}" destId="{89CADEEE-99C9-43A5-80C6-4BE671764F3D}" srcOrd="0" destOrd="0" presId="urn:microsoft.com/office/officeart/2005/8/layout/default"/>
    <dgm:cxn modelId="{79E00C36-DC5E-499E-BA8B-9C62F06A0C14}" srcId="{4C3C3A2B-1BB5-4C37-A048-8114C28BFF74}" destId="{A04D2739-BA4C-4A1C-AB9E-6789045AFDF8}" srcOrd="2" destOrd="0" parTransId="{52CCEDFE-75C9-418F-994B-A91B837A1D8A}" sibTransId="{DD1FB703-DAA6-4A0C-915F-67E0C3ABDA69}"/>
    <dgm:cxn modelId="{7D225A6F-E426-4802-9777-E5BD5845C1D0}" srcId="{4C3C3A2B-1BB5-4C37-A048-8114C28BFF74}" destId="{3D79E966-332B-42E9-A65D-A4DDCA427AA4}" srcOrd="1" destOrd="0" parTransId="{35D44918-0E40-405F-A921-512D3852A86C}" sibTransId="{2C8AC9F8-250C-4D76-97FB-E532E53276D8}"/>
    <dgm:cxn modelId="{04EB5A86-5A96-4B31-A414-3FD4191722F7}" type="presOf" srcId="{4C3C3A2B-1BB5-4C37-A048-8114C28BFF74}" destId="{4BBCBF7A-BB7C-46B1-BF36-BC90093221C5}" srcOrd="0" destOrd="0" presId="urn:microsoft.com/office/officeart/2005/8/layout/default"/>
    <dgm:cxn modelId="{7E144CA5-A249-4D8E-9828-37839F78703F}" type="presOf" srcId="{A04D2739-BA4C-4A1C-AB9E-6789045AFDF8}" destId="{E171E8F8-33FF-4A19-B4B2-7D544D430506}" srcOrd="0" destOrd="0" presId="urn:microsoft.com/office/officeart/2005/8/layout/default"/>
    <dgm:cxn modelId="{6A98E8A8-4A40-47B6-B228-B84DB5A7FAE7}" type="presOf" srcId="{DCBACC50-7590-4731-A5F8-699F574B7336}" destId="{6C73DC8C-CA34-4A3D-8613-F1AADCBFFA8B}" srcOrd="0" destOrd="0" presId="urn:microsoft.com/office/officeart/2005/8/layout/default"/>
    <dgm:cxn modelId="{B1AF54C4-F6F5-47FF-A0A8-70A8A60AFDDC}" srcId="{4C3C3A2B-1BB5-4C37-A048-8114C28BFF74}" destId="{0E5BD6E3-BF6F-4E55-A348-EEC60F5019D7}" srcOrd="3" destOrd="0" parTransId="{4CE84B87-97E3-4A75-BB33-4BD75DB0C093}" sibTransId="{0D1DD4AB-2F50-4074-8FF6-3BDCF9C5D09C}"/>
    <dgm:cxn modelId="{5658CCD4-83A6-4FC6-8595-41F4433BC7B0}" type="presOf" srcId="{0E5BD6E3-BF6F-4E55-A348-EEC60F5019D7}" destId="{2DE26DE6-2E20-4E17-A6BE-0451F428C1C1}" srcOrd="0" destOrd="0" presId="urn:microsoft.com/office/officeart/2005/8/layout/default"/>
    <dgm:cxn modelId="{CA605FDE-D854-4C49-8BA5-C06301FF3721}" srcId="{4C3C3A2B-1BB5-4C37-A048-8114C28BFF74}" destId="{89BD7EAC-E766-40E7-8DFB-8A535AE8F64F}" srcOrd="4" destOrd="0" parTransId="{2FC60D73-E96C-4F72-AFE9-4FA0A366A903}" sibTransId="{BBA331A6-F6B4-4562-B3B7-33844148A421}"/>
    <dgm:cxn modelId="{56CFE5E3-ED3B-4F14-BCC3-423570675176}" type="presOf" srcId="{89BD7EAC-E766-40E7-8DFB-8A535AE8F64F}" destId="{252CB3F6-B465-4FE5-A12F-47F9694C33FF}" srcOrd="0" destOrd="0" presId="urn:microsoft.com/office/officeart/2005/8/layout/default"/>
    <dgm:cxn modelId="{22C68FDF-92ED-437C-B4E5-FFB9C470EEAF}" type="presParOf" srcId="{4BBCBF7A-BB7C-46B1-BF36-BC90093221C5}" destId="{6C73DC8C-CA34-4A3D-8613-F1AADCBFFA8B}" srcOrd="0" destOrd="0" presId="urn:microsoft.com/office/officeart/2005/8/layout/default"/>
    <dgm:cxn modelId="{70D6EF88-2BC4-4FC8-AD87-EF0AEBDF2B1E}" type="presParOf" srcId="{4BBCBF7A-BB7C-46B1-BF36-BC90093221C5}" destId="{BD7FB8F2-FC45-47A0-8FC3-FCD73F8F993C}" srcOrd="1" destOrd="0" presId="urn:microsoft.com/office/officeart/2005/8/layout/default"/>
    <dgm:cxn modelId="{D05658AC-D2B3-49F8-A955-86031C4C42C8}" type="presParOf" srcId="{4BBCBF7A-BB7C-46B1-BF36-BC90093221C5}" destId="{89CADEEE-99C9-43A5-80C6-4BE671764F3D}" srcOrd="2" destOrd="0" presId="urn:microsoft.com/office/officeart/2005/8/layout/default"/>
    <dgm:cxn modelId="{80E7D0BA-0363-4A6B-8689-BCAF1C45D0D4}" type="presParOf" srcId="{4BBCBF7A-BB7C-46B1-BF36-BC90093221C5}" destId="{4C905966-F065-42FB-9141-9943F8F44FD1}" srcOrd="3" destOrd="0" presId="urn:microsoft.com/office/officeart/2005/8/layout/default"/>
    <dgm:cxn modelId="{3BB06D9A-6325-4585-970E-82181E665DFB}" type="presParOf" srcId="{4BBCBF7A-BB7C-46B1-BF36-BC90093221C5}" destId="{E171E8F8-33FF-4A19-B4B2-7D544D430506}" srcOrd="4" destOrd="0" presId="urn:microsoft.com/office/officeart/2005/8/layout/default"/>
    <dgm:cxn modelId="{9B624D59-B5F0-45F2-A185-AFD96719482A}" type="presParOf" srcId="{4BBCBF7A-BB7C-46B1-BF36-BC90093221C5}" destId="{D254C1D7-3C94-45F4-8448-B8E4D7DE8254}" srcOrd="5" destOrd="0" presId="urn:microsoft.com/office/officeart/2005/8/layout/default"/>
    <dgm:cxn modelId="{6E95D2AA-2788-41E8-BEF4-AA6159829A2A}" type="presParOf" srcId="{4BBCBF7A-BB7C-46B1-BF36-BC90093221C5}" destId="{2DE26DE6-2E20-4E17-A6BE-0451F428C1C1}" srcOrd="6" destOrd="0" presId="urn:microsoft.com/office/officeart/2005/8/layout/default"/>
    <dgm:cxn modelId="{F2D7CAE4-1A2D-45CF-9715-99031854A57A}" type="presParOf" srcId="{4BBCBF7A-BB7C-46B1-BF36-BC90093221C5}" destId="{B852CF6E-B5AF-486A-80B1-E1F8793CACD5}" srcOrd="7" destOrd="0" presId="urn:microsoft.com/office/officeart/2005/8/layout/default"/>
    <dgm:cxn modelId="{47A52CB2-B229-433C-8477-F39D6AD5A5D4}" type="presParOf" srcId="{4BBCBF7A-BB7C-46B1-BF36-BC90093221C5}" destId="{252CB3F6-B465-4FE5-A12F-47F9694C33F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0B640B-C805-40AA-9CD4-E08D1D6FB4B0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7BF6461-D1F6-4992-BEEC-BD9D33899B49}">
      <dgm:prSet/>
      <dgm:spPr/>
      <dgm:t>
        <a:bodyPr/>
        <a:lstStyle/>
        <a:p>
          <a:r>
            <a:rPr lang="en-US"/>
            <a:t>Negotiate contracts</a:t>
          </a:r>
        </a:p>
      </dgm:t>
    </dgm:pt>
    <dgm:pt modelId="{F10C8897-939F-4C53-9EA6-514C5E33AC6D}" type="parTrans" cxnId="{30083657-C4B0-4BC1-B00D-F5102B09266A}">
      <dgm:prSet/>
      <dgm:spPr/>
      <dgm:t>
        <a:bodyPr/>
        <a:lstStyle/>
        <a:p>
          <a:endParaRPr lang="en-US"/>
        </a:p>
      </dgm:t>
    </dgm:pt>
    <dgm:pt modelId="{ADDF1FEF-C7AD-4D33-87B0-948979C3523A}" type="sibTrans" cxnId="{30083657-C4B0-4BC1-B00D-F5102B09266A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CCF9FF4F-3AB7-41B4-A8B2-AA11FB856244}">
      <dgm:prSet/>
      <dgm:spPr/>
      <dgm:t>
        <a:bodyPr/>
        <a:lstStyle/>
        <a:p>
          <a:r>
            <a:rPr lang="en-US"/>
            <a:t>Use room booking guarantees</a:t>
          </a:r>
        </a:p>
      </dgm:t>
    </dgm:pt>
    <dgm:pt modelId="{3E30E8BE-CCF9-46BE-97C4-66B35E3E942D}" type="parTrans" cxnId="{5C5D47CC-7F28-44CE-BFEC-BF23AADA04E7}">
      <dgm:prSet/>
      <dgm:spPr/>
      <dgm:t>
        <a:bodyPr/>
        <a:lstStyle/>
        <a:p>
          <a:endParaRPr lang="en-US"/>
        </a:p>
      </dgm:t>
    </dgm:pt>
    <dgm:pt modelId="{357962BA-156D-40C4-8E5C-546F1360DA6A}" type="sibTrans" cxnId="{5C5D47CC-7F28-44CE-BFEC-BF23AADA04E7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D17667BA-59A2-456D-9E34-609DB4B0888F}">
      <dgm:prSet/>
      <dgm:spPr/>
      <dgm:t>
        <a:bodyPr/>
        <a:lstStyle/>
        <a:p>
          <a:r>
            <a:rPr lang="en-US"/>
            <a:t>Apply nonprofit tax exemptions to reduce costs</a:t>
          </a:r>
        </a:p>
      </dgm:t>
    </dgm:pt>
    <dgm:pt modelId="{4D1C6037-A48A-4A4F-8B56-35011F6936B9}" type="parTrans" cxnId="{84311DFA-862A-40B4-AA1C-DDBF6F5141C5}">
      <dgm:prSet/>
      <dgm:spPr/>
      <dgm:t>
        <a:bodyPr/>
        <a:lstStyle/>
        <a:p>
          <a:endParaRPr lang="en-US"/>
        </a:p>
      </dgm:t>
    </dgm:pt>
    <dgm:pt modelId="{05FAC4B4-96F1-4A96-8CF6-1350839703EB}" type="sibTrans" cxnId="{84311DFA-862A-40B4-AA1C-DDBF6F5141C5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23199819-EA1D-4ADC-96FB-26E7478F1B0E}" type="pres">
      <dgm:prSet presAssocID="{7B0B640B-C805-40AA-9CD4-E08D1D6FB4B0}" presName="Name0" presStyleCnt="0">
        <dgm:presLayoutVars>
          <dgm:animLvl val="lvl"/>
          <dgm:resizeHandles val="exact"/>
        </dgm:presLayoutVars>
      </dgm:prSet>
      <dgm:spPr/>
    </dgm:pt>
    <dgm:pt modelId="{753CEC77-127C-47C2-9AEA-55FE09539C61}" type="pres">
      <dgm:prSet presAssocID="{47BF6461-D1F6-4992-BEEC-BD9D33899B49}" presName="compositeNode" presStyleCnt="0">
        <dgm:presLayoutVars>
          <dgm:bulletEnabled val="1"/>
        </dgm:presLayoutVars>
      </dgm:prSet>
      <dgm:spPr/>
    </dgm:pt>
    <dgm:pt modelId="{EE5CDE28-60A2-4A2B-9725-4501FB89A002}" type="pres">
      <dgm:prSet presAssocID="{47BF6461-D1F6-4992-BEEC-BD9D33899B49}" presName="bgRect" presStyleLbl="bgAccFollowNode1" presStyleIdx="0" presStyleCnt="3"/>
      <dgm:spPr/>
    </dgm:pt>
    <dgm:pt modelId="{F7EF8C34-43CB-4013-AD9E-52D4A97D290C}" type="pres">
      <dgm:prSet presAssocID="{ADDF1FEF-C7AD-4D33-87B0-948979C3523A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C91B8D7E-D069-4AC8-B39B-1A6EFAB282DC}" type="pres">
      <dgm:prSet presAssocID="{47BF6461-D1F6-4992-BEEC-BD9D33899B49}" presName="bottomLine" presStyleLbl="alignNode1" presStyleIdx="1" presStyleCnt="6">
        <dgm:presLayoutVars/>
      </dgm:prSet>
      <dgm:spPr/>
    </dgm:pt>
    <dgm:pt modelId="{59B1BE76-F2CD-442E-8FE4-3ADABCC90CA3}" type="pres">
      <dgm:prSet presAssocID="{47BF6461-D1F6-4992-BEEC-BD9D33899B49}" presName="nodeText" presStyleLbl="bgAccFollowNode1" presStyleIdx="0" presStyleCnt="3">
        <dgm:presLayoutVars>
          <dgm:bulletEnabled val="1"/>
        </dgm:presLayoutVars>
      </dgm:prSet>
      <dgm:spPr/>
    </dgm:pt>
    <dgm:pt modelId="{E61490AA-6CF4-4955-8F27-8E248FCB2E4F}" type="pres">
      <dgm:prSet presAssocID="{ADDF1FEF-C7AD-4D33-87B0-948979C3523A}" presName="sibTrans" presStyleCnt="0"/>
      <dgm:spPr/>
    </dgm:pt>
    <dgm:pt modelId="{09356E58-22AB-4089-B2D1-46CE550370A1}" type="pres">
      <dgm:prSet presAssocID="{CCF9FF4F-3AB7-41B4-A8B2-AA11FB856244}" presName="compositeNode" presStyleCnt="0">
        <dgm:presLayoutVars>
          <dgm:bulletEnabled val="1"/>
        </dgm:presLayoutVars>
      </dgm:prSet>
      <dgm:spPr/>
    </dgm:pt>
    <dgm:pt modelId="{35229604-7FC7-49E0-A0EB-671E60C0C008}" type="pres">
      <dgm:prSet presAssocID="{CCF9FF4F-3AB7-41B4-A8B2-AA11FB856244}" presName="bgRect" presStyleLbl="bgAccFollowNode1" presStyleIdx="1" presStyleCnt="3"/>
      <dgm:spPr/>
    </dgm:pt>
    <dgm:pt modelId="{0B5E47A9-373D-40A4-8C6A-E2BB8F111809}" type="pres">
      <dgm:prSet presAssocID="{357962BA-156D-40C4-8E5C-546F1360DA6A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EC493F94-5E39-4DC4-AFE3-097EF70D1F4B}" type="pres">
      <dgm:prSet presAssocID="{CCF9FF4F-3AB7-41B4-A8B2-AA11FB856244}" presName="bottomLine" presStyleLbl="alignNode1" presStyleIdx="3" presStyleCnt="6">
        <dgm:presLayoutVars/>
      </dgm:prSet>
      <dgm:spPr/>
    </dgm:pt>
    <dgm:pt modelId="{A9366AEB-F0AC-4C15-B1AE-D1B97C420C67}" type="pres">
      <dgm:prSet presAssocID="{CCF9FF4F-3AB7-41B4-A8B2-AA11FB856244}" presName="nodeText" presStyleLbl="bgAccFollowNode1" presStyleIdx="1" presStyleCnt="3">
        <dgm:presLayoutVars>
          <dgm:bulletEnabled val="1"/>
        </dgm:presLayoutVars>
      </dgm:prSet>
      <dgm:spPr/>
    </dgm:pt>
    <dgm:pt modelId="{B8A54870-277A-48EE-B42D-21FACCDE562A}" type="pres">
      <dgm:prSet presAssocID="{357962BA-156D-40C4-8E5C-546F1360DA6A}" presName="sibTrans" presStyleCnt="0"/>
      <dgm:spPr/>
    </dgm:pt>
    <dgm:pt modelId="{0B6CFD43-0431-45F8-92CF-D145C7CA73F8}" type="pres">
      <dgm:prSet presAssocID="{D17667BA-59A2-456D-9E34-609DB4B0888F}" presName="compositeNode" presStyleCnt="0">
        <dgm:presLayoutVars>
          <dgm:bulletEnabled val="1"/>
        </dgm:presLayoutVars>
      </dgm:prSet>
      <dgm:spPr/>
    </dgm:pt>
    <dgm:pt modelId="{69357EC0-FC40-4217-97E5-9AF5F8E12533}" type="pres">
      <dgm:prSet presAssocID="{D17667BA-59A2-456D-9E34-609DB4B0888F}" presName="bgRect" presStyleLbl="bgAccFollowNode1" presStyleIdx="2" presStyleCnt="3"/>
      <dgm:spPr/>
    </dgm:pt>
    <dgm:pt modelId="{DA3CD918-F463-4E0E-8CB1-ED9BCA6AC08F}" type="pres">
      <dgm:prSet presAssocID="{05FAC4B4-96F1-4A96-8CF6-1350839703EB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2A0AE592-40F2-4C72-A488-4CC1E2F27E61}" type="pres">
      <dgm:prSet presAssocID="{D17667BA-59A2-456D-9E34-609DB4B0888F}" presName="bottomLine" presStyleLbl="alignNode1" presStyleIdx="5" presStyleCnt="6">
        <dgm:presLayoutVars/>
      </dgm:prSet>
      <dgm:spPr/>
    </dgm:pt>
    <dgm:pt modelId="{33CDBF2B-0AE6-4A93-84F4-18D425D00861}" type="pres">
      <dgm:prSet presAssocID="{D17667BA-59A2-456D-9E34-609DB4B0888F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46FA1626-4902-46DB-B0BA-C6360A6F7BA8}" type="presOf" srcId="{05FAC4B4-96F1-4A96-8CF6-1350839703EB}" destId="{DA3CD918-F463-4E0E-8CB1-ED9BCA6AC08F}" srcOrd="0" destOrd="0" presId="urn:microsoft.com/office/officeart/2016/7/layout/BasicLinearProcessNumbered"/>
    <dgm:cxn modelId="{50E15A66-CE13-49DF-8E2E-569D77E0820F}" type="presOf" srcId="{D17667BA-59A2-456D-9E34-609DB4B0888F}" destId="{33CDBF2B-0AE6-4A93-84F4-18D425D00861}" srcOrd="1" destOrd="0" presId="urn:microsoft.com/office/officeart/2016/7/layout/BasicLinearProcessNumbered"/>
    <dgm:cxn modelId="{99FCED48-D086-49DD-87C9-E607D999CF3D}" type="presOf" srcId="{47BF6461-D1F6-4992-BEEC-BD9D33899B49}" destId="{EE5CDE28-60A2-4A2B-9725-4501FB89A002}" srcOrd="0" destOrd="0" presId="urn:microsoft.com/office/officeart/2016/7/layout/BasicLinearProcessNumbered"/>
    <dgm:cxn modelId="{BCEBAC52-7462-477B-9F99-96EF67D7302D}" type="presOf" srcId="{7B0B640B-C805-40AA-9CD4-E08D1D6FB4B0}" destId="{23199819-EA1D-4ADC-96FB-26E7478F1B0E}" srcOrd="0" destOrd="0" presId="urn:microsoft.com/office/officeart/2016/7/layout/BasicLinearProcessNumbered"/>
    <dgm:cxn modelId="{30083657-C4B0-4BC1-B00D-F5102B09266A}" srcId="{7B0B640B-C805-40AA-9CD4-E08D1D6FB4B0}" destId="{47BF6461-D1F6-4992-BEEC-BD9D33899B49}" srcOrd="0" destOrd="0" parTransId="{F10C8897-939F-4C53-9EA6-514C5E33AC6D}" sibTransId="{ADDF1FEF-C7AD-4D33-87B0-948979C3523A}"/>
    <dgm:cxn modelId="{39C1CF7F-B71A-4C61-BC41-D358DEC28345}" type="presOf" srcId="{47BF6461-D1F6-4992-BEEC-BD9D33899B49}" destId="{59B1BE76-F2CD-442E-8FE4-3ADABCC90CA3}" srcOrd="1" destOrd="0" presId="urn:microsoft.com/office/officeart/2016/7/layout/BasicLinearProcessNumbered"/>
    <dgm:cxn modelId="{8111EDA9-F8D2-465E-8045-733C6D89F6F2}" type="presOf" srcId="{CCF9FF4F-3AB7-41B4-A8B2-AA11FB856244}" destId="{A9366AEB-F0AC-4C15-B1AE-D1B97C420C67}" srcOrd="1" destOrd="0" presId="urn:microsoft.com/office/officeart/2016/7/layout/BasicLinearProcessNumbered"/>
    <dgm:cxn modelId="{0C43F4AC-37CB-4362-BBC4-AD4621D8AD34}" type="presOf" srcId="{D17667BA-59A2-456D-9E34-609DB4B0888F}" destId="{69357EC0-FC40-4217-97E5-9AF5F8E12533}" srcOrd="0" destOrd="0" presId="urn:microsoft.com/office/officeart/2016/7/layout/BasicLinearProcessNumbered"/>
    <dgm:cxn modelId="{145075B3-C405-4E28-AA34-F6C6B7137B81}" type="presOf" srcId="{CCF9FF4F-3AB7-41B4-A8B2-AA11FB856244}" destId="{35229604-7FC7-49E0-A0EB-671E60C0C008}" srcOrd="0" destOrd="0" presId="urn:microsoft.com/office/officeart/2016/7/layout/BasicLinearProcessNumbered"/>
    <dgm:cxn modelId="{57CF2EB6-B559-48C4-A5A5-D993716E0254}" type="presOf" srcId="{357962BA-156D-40C4-8E5C-546F1360DA6A}" destId="{0B5E47A9-373D-40A4-8C6A-E2BB8F111809}" srcOrd="0" destOrd="0" presId="urn:microsoft.com/office/officeart/2016/7/layout/BasicLinearProcessNumbered"/>
    <dgm:cxn modelId="{5C5D47CC-7F28-44CE-BFEC-BF23AADA04E7}" srcId="{7B0B640B-C805-40AA-9CD4-E08D1D6FB4B0}" destId="{CCF9FF4F-3AB7-41B4-A8B2-AA11FB856244}" srcOrd="1" destOrd="0" parTransId="{3E30E8BE-CCF9-46BE-97C4-66B35E3E942D}" sibTransId="{357962BA-156D-40C4-8E5C-546F1360DA6A}"/>
    <dgm:cxn modelId="{5FF9A3E4-6B53-40EF-8C11-F5F59EC01CB4}" type="presOf" srcId="{ADDF1FEF-C7AD-4D33-87B0-948979C3523A}" destId="{F7EF8C34-43CB-4013-AD9E-52D4A97D290C}" srcOrd="0" destOrd="0" presId="urn:microsoft.com/office/officeart/2016/7/layout/BasicLinearProcessNumbered"/>
    <dgm:cxn modelId="{84311DFA-862A-40B4-AA1C-DDBF6F5141C5}" srcId="{7B0B640B-C805-40AA-9CD4-E08D1D6FB4B0}" destId="{D17667BA-59A2-456D-9E34-609DB4B0888F}" srcOrd="2" destOrd="0" parTransId="{4D1C6037-A48A-4A4F-8B56-35011F6936B9}" sibTransId="{05FAC4B4-96F1-4A96-8CF6-1350839703EB}"/>
    <dgm:cxn modelId="{1399699F-EDC7-4039-8BE0-9533431BC4D9}" type="presParOf" srcId="{23199819-EA1D-4ADC-96FB-26E7478F1B0E}" destId="{753CEC77-127C-47C2-9AEA-55FE09539C61}" srcOrd="0" destOrd="0" presId="urn:microsoft.com/office/officeart/2016/7/layout/BasicLinearProcessNumbered"/>
    <dgm:cxn modelId="{A8848574-E15C-46A2-AC68-AE39D9F6CD5F}" type="presParOf" srcId="{753CEC77-127C-47C2-9AEA-55FE09539C61}" destId="{EE5CDE28-60A2-4A2B-9725-4501FB89A002}" srcOrd="0" destOrd="0" presId="urn:microsoft.com/office/officeart/2016/7/layout/BasicLinearProcessNumbered"/>
    <dgm:cxn modelId="{56ED5655-4DE0-4AEF-8AC0-16B5A29DBB88}" type="presParOf" srcId="{753CEC77-127C-47C2-9AEA-55FE09539C61}" destId="{F7EF8C34-43CB-4013-AD9E-52D4A97D290C}" srcOrd="1" destOrd="0" presId="urn:microsoft.com/office/officeart/2016/7/layout/BasicLinearProcessNumbered"/>
    <dgm:cxn modelId="{71B732AE-E932-43C7-978E-8D9B5976D492}" type="presParOf" srcId="{753CEC77-127C-47C2-9AEA-55FE09539C61}" destId="{C91B8D7E-D069-4AC8-B39B-1A6EFAB282DC}" srcOrd="2" destOrd="0" presId="urn:microsoft.com/office/officeart/2016/7/layout/BasicLinearProcessNumbered"/>
    <dgm:cxn modelId="{A1F03ADD-6AD0-4B64-8951-08DF77D150DE}" type="presParOf" srcId="{753CEC77-127C-47C2-9AEA-55FE09539C61}" destId="{59B1BE76-F2CD-442E-8FE4-3ADABCC90CA3}" srcOrd="3" destOrd="0" presId="urn:microsoft.com/office/officeart/2016/7/layout/BasicLinearProcessNumbered"/>
    <dgm:cxn modelId="{32D2D1E6-DC7D-4732-8997-A7C6A245A6CB}" type="presParOf" srcId="{23199819-EA1D-4ADC-96FB-26E7478F1B0E}" destId="{E61490AA-6CF4-4955-8F27-8E248FCB2E4F}" srcOrd="1" destOrd="0" presId="urn:microsoft.com/office/officeart/2016/7/layout/BasicLinearProcessNumbered"/>
    <dgm:cxn modelId="{38E61613-0BBB-43C0-B48C-F8880545969C}" type="presParOf" srcId="{23199819-EA1D-4ADC-96FB-26E7478F1B0E}" destId="{09356E58-22AB-4089-B2D1-46CE550370A1}" srcOrd="2" destOrd="0" presId="urn:microsoft.com/office/officeart/2016/7/layout/BasicLinearProcessNumbered"/>
    <dgm:cxn modelId="{0DCE4D3B-17D3-4083-AFCD-54CD706C0FBB}" type="presParOf" srcId="{09356E58-22AB-4089-B2D1-46CE550370A1}" destId="{35229604-7FC7-49E0-A0EB-671E60C0C008}" srcOrd="0" destOrd="0" presId="urn:microsoft.com/office/officeart/2016/7/layout/BasicLinearProcessNumbered"/>
    <dgm:cxn modelId="{8007317B-0B73-41E0-AA1B-23C488A07DAF}" type="presParOf" srcId="{09356E58-22AB-4089-B2D1-46CE550370A1}" destId="{0B5E47A9-373D-40A4-8C6A-E2BB8F111809}" srcOrd="1" destOrd="0" presId="urn:microsoft.com/office/officeart/2016/7/layout/BasicLinearProcessNumbered"/>
    <dgm:cxn modelId="{D21FFA0E-6E5C-4232-BC9C-0F04032BC40D}" type="presParOf" srcId="{09356E58-22AB-4089-B2D1-46CE550370A1}" destId="{EC493F94-5E39-4DC4-AFE3-097EF70D1F4B}" srcOrd="2" destOrd="0" presId="urn:microsoft.com/office/officeart/2016/7/layout/BasicLinearProcessNumbered"/>
    <dgm:cxn modelId="{957ECDD2-B5C3-4082-9611-B8AF395FA3C5}" type="presParOf" srcId="{09356E58-22AB-4089-B2D1-46CE550370A1}" destId="{A9366AEB-F0AC-4C15-B1AE-D1B97C420C67}" srcOrd="3" destOrd="0" presId="urn:microsoft.com/office/officeart/2016/7/layout/BasicLinearProcessNumbered"/>
    <dgm:cxn modelId="{6A6C4DF0-93C0-4901-9267-9903262B2A79}" type="presParOf" srcId="{23199819-EA1D-4ADC-96FB-26E7478F1B0E}" destId="{B8A54870-277A-48EE-B42D-21FACCDE562A}" srcOrd="3" destOrd="0" presId="urn:microsoft.com/office/officeart/2016/7/layout/BasicLinearProcessNumbered"/>
    <dgm:cxn modelId="{C0117F6D-4760-45CC-9D21-973ABC962714}" type="presParOf" srcId="{23199819-EA1D-4ADC-96FB-26E7478F1B0E}" destId="{0B6CFD43-0431-45F8-92CF-D145C7CA73F8}" srcOrd="4" destOrd="0" presId="urn:microsoft.com/office/officeart/2016/7/layout/BasicLinearProcessNumbered"/>
    <dgm:cxn modelId="{45E837DA-2DA3-443E-B363-23FE2E50A345}" type="presParOf" srcId="{0B6CFD43-0431-45F8-92CF-D145C7CA73F8}" destId="{69357EC0-FC40-4217-97E5-9AF5F8E12533}" srcOrd="0" destOrd="0" presId="urn:microsoft.com/office/officeart/2016/7/layout/BasicLinearProcessNumbered"/>
    <dgm:cxn modelId="{C19C53D1-411F-4FD2-BB5F-E48DC41EB31E}" type="presParOf" srcId="{0B6CFD43-0431-45F8-92CF-D145C7CA73F8}" destId="{DA3CD918-F463-4E0E-8CB1-ED9BCA6AC08F}" srcOrd="1" destOrd="0" presId="urn:microsoft.com/office/officeart/2016/7/layout/BasicLinearProcessNumbered"/>
    <dgm:cxn modelId="{D2DA14E2-6640-4020-9E3F-84B7947F4F86}" type="presParOf" srcId="{0B6CFD43-0431-45F8-92CF-D145C7CA73F8}" destId="{2A0AE592-40F2-4C72-A488-4CC1E2F27E61}" srcOrd="2" destOrd="0" presId="urn:microsoft.com/office/officeart/2016/7/layout/BasicLinearProcessNumbered"/>
    <dgm:cxn modelId="{37AE963D-8D76-4002-9606-C20B7FBD4E4B}" type="presParOf" srcId="{0B6CFD43-0431-45F8-92CF-D145C7CA73F8}" destId="{33CDBF2B-0AE6-4A93-84F4-18D425D00861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CDB72-BC41-4BA4-A47A-9849E0FC2F11}">
      <dsp:nvSpPr>
        <dsp:cNvPr id="0" name=""/>
        <dsp:cNvSpPr/>
      </dsp:nvSpPr>
      <dsp:spPr>
        <a:xfrm>
          <a:off x="0" y="0"/>
          <a:ext cx="6952654" cy="9858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Months 1-3: small events</a:t>
          </a:r>
        </a:p>
      </dsp:txBody>
      <dsp:txXfrm>
        <a:off x="28874" y="28874"/>
        <a:ext cx="5888859" cy="928089"/>
      </dsp:txXfrm>
    </dsp:sp>
    <dsp:sp modelId="{FED83D5A-F808-4A7A-B140-9D455B1B98B8}">
      <dsp:nvSpPr>
        <dsp:cNvPr id="0" name=""/>
        <dsp:cNvSpPr/>
      </dsp:nvSpPr>
      <dsp:spPr>
        <a:xfrm>
          <a:off x="613469" y="1150143"/>
          <a:ext cx="6952654" cy="985837"/>
        </a:xfrm>
        <a:prstGeom prst="roundRect">
          <a:avLst>
            <a:gd name="adj" fmla="val 10000"/>
          </a:avLst>
        </a:prstGeom>
        <a:solidFill>
          <a:schemeClr val="accent5">
            <a:hueOff val="-1307943"/>
            <a:satOff val="7781"/>
            <a:lumOff val="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Months 4-6: larger fundraisers</a:t>
          </a:r>
        </a:p>
      </dsp:txBody>
      <dsp:txXfrm>
        <a:off x="642343" y="1179017"/>
        <a:ext cx="5640642" cy="928089"/>
      </dsp:txXfrm>
    </dsp:sp>
    <dsp:sp modelId="{C9C818BB-DCBD-4233-8D06-C7734AD60C88}">
      <dsp:nvSpPr>
        <dsp:cNvPr id="0" name=""/>
        <dsp:cNvSpPr/>
      </dsp:nvSpPr>
      <dsp:spPr>
        <a:xfrm>
          <a:off x="1226939" y="2300287"/>
          <a:ext cx="6952654" cy="985837"/>
        </a:xfrm>
        <a:prstGeom prst="roundRect">
          <a:avLst>
            <a:gd name="adj" fmla="val 10000"/>
          </a:avLst>
        </a:prstGeom>
        <a:solidFill>
          <a:schemeClr val="accent5">
            <a:hueOff val="-2615887"/>
            <a:satOff val="15563"/>
            <a:lumOff val="627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Months 7-12: major ticketed events + pre-registration</a:t>
          </a:r>
        </a:p>
      </dsp:txBody>
      <dsp:txXfrm>
        <a:off x="1255813" y="2329161"/>
        <a:ext cx="5640642" cy="928089"/>
      </dsp:txXfrm>
    </dsp:sp>
    <dsp:sp modelId="{F966E5DB-F65B-48D9-A4FD-48126F16E36E}">
      <dsp:nvSpPr>
        <dsp:cNvPr id="0" name=""/>
        <dsp:cNvSpPr/>
      </dsp:nvSpPr>
      <dsp:spPr>
        <a:xfrm>
          <a:off x="6311860" y="747593"/>
          <a:ext cx="640794" cy="64079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6456039" y="747593"/>
        <a:ext cx="352436" cy="482197"/>
      </dsp:txXfrm>
    </dsp:sp>
    <dsp:sp modelId="{6A02EA0B-B01B-4522-89FC-0BD68D8F2865}">
      <dsp:nvSpPr>
        <dsp:cNvPr id="0" name=""/>
        <dsp:cNvSpPr/>
      </dsp:nvSpPr>
      <dsp:spPr>
        <a:xfrm>
          <a:off x="6925330" y="1891164"/>
          <a:ext cx="640794" cy="64079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915263"/>
            <a:satOff val="20210"/>
            <a:lumOff val="1998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7069509" y="1891164"/>
        <a:ext cx="352436" cy="482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1248D-C31D-4774-A92E-248BDE38B715}">
      <dsp:nvSpPr>
        <dsp:cNvPr id="0" name=""/>
        <dsp:cNvSpPr/>
      </dsp:nvSpPr>
      <dsp:spPr>
        <a:xfrm>
          <a:off x="0" y="5755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Chair</a:t>
          </a:r>
        </a:p>
      </dsp:txBody>
      <dsp:txXfrm>
        <a:off x="29700" y="87254"/>
        <a:ext cx="4960210" cy="549000"/>
      </dsp:txXfrm>
    </dsp:sp>
    <dsp:sp modelId="{EC5B0331-ACDF-4118-AD83-C5C59548DA9E}">
      <dsp:nvSpPr>
        <dsp:cNvPr id="0" name=""/>
        <dsp:cNvSpPr/>
      </dsp:nvSpPr>
      <dsp:spPr>
        <a:xfrm>
          <a:off x="0" y="74083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452075"/>
                <a:satOff val="-276"/>
                <a:lumOff val="1078"/>
                <a:alphaOff val="0"/>
                <a:tint val="96000"/>
                <a:lumMod val="100000"/>
              </a:schemeClr>
            </a:gs>
            <a:gs pos="78000">
              <a:schemeClr val="accent2">
                <a:hueOff val="-452075"/>
                <a:satOff val="-276"/>
                <a:lumOff val="107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Vice Chair</a:t>
          </a:r>
        </a:p>
      </dsp:txBody>
      <dsp:txXfrm>
        <a:off x="29700" y="770534"/>
        <a:ext cx="4960210" cy="549000"/>
      </dsp:txXfrm>
    </dsp:sp>
    <dsp:sp modelId="{CDCEAB38-C6B8-47B5-9A1A-A0CFB4F78E37}">
      <dsp:nvSpPr>
        <dsp:cNvPr id="0" name=""/>
        <dsp:cNvSpPr/>
      </dsp:nvSpPr>
      <dsp:spPr>
        <a:xfrm>
          <a:off x="0" y="142411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904150"/>
                <a:satOff val="-552"/>
                <a:lumOff val="2157"/>
                <a:alphaOff val="0"/>
                <a:tint val="96000"/>
                <a:lumMod val="100000"/>
              </a:schemeClr>
            </a:gs>
            <a:gs pos="78000">
              <a:schemeClr val="accent2">
                <a:hueOff val="-904150"/>
                <a:satOff val="-552"/>
                <a:lumOff val="215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Treasurer</a:t>
          </a:r>
        </a:p>
      </dsp:txBody>
      <dsp:txXfrm>
        <a:off x="29700" y="1453814"/>
        <a:ext cx="4960210" cy="549000"/>
      </dsp:txXfrm>
    </dsp:sp>
    <dsp:sp modelId="{1ED8710D-13BF-41F1-840A-83175C5D2537}">
      <dsp:nvSpPr>
        <dsp:cNvPr id="0" name=""/>
        <dsp:cNvSpPr/>
      </dsp:nvSpPr>
      <dsp:spPr>
        <a:xfrm>
          <a:off x="0" y="2107394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Fundraising Lead</a:t>
          </a:r>
        </a:p>
      </dsp:txBody>
      <dsp:txXfrm>
        <a:off x="29700" y="2137094"/>
        <a:ext cx="4960210" cy="549000"/>
      </dsp:txXfrm>
    </dsp:sp>
    <dsp:sp modelId="{3934A683-3095-478A-AE62-A896B25E514D}">
      <dsp:nvSpPr>
        <dsp:cNvPr id="0" name=""/>
        <dsp:cNvSpPr/>
      </dsp:nvSpPr>
      <dsp:spPr>
        <a:xfrm>
          <a:off x="0" y="2790675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1808300"/>
                <a:satOff val="-1104"/>
                <a:lumOff val="4314"/>
                <a:alphaOff val="0"/>
                <a:tint val="96000"/>
                <a:lumMod val="100000"/>
              </a:schemeClr>
            </a:gs>
            <a:gs pos="78000">
              <a:schemeClr val="accent2">
                <a:hueOff val="-1808300"/>
                <a:satOff val="-1104"/>
                <a:lumOff val="431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Programming Lead</a:t>
          </a:r>
        </a:p>
      </dsp:txBody>
      <dsp:txXfrm>
        <a:off x="29700" y="2820375"/>
        <a:ext cx="4960210" cy="549000"/>
      </dsp:txXfrm>
    </dsp:sp>
    <dsp:sp modelId="{CB7C129B-6941-447A-A37B-C5D57A5F81C5}">
      <dsp:nvSpPr>
        <dsp:cNvPr id="0" name=""/>
        <dsp:cNvSpPr/>
      </dsp:nvSpPr>
      <dsp:spPr>
        <a:xfrm>
          <a:off x="0" y="3473955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2260375"/>
                <a:satOff val="-1380"/>
                <a:lumOff val="5392"/>
                <a:alphaOff val="0"/>
                <a:tint val="96000"/>
                <a:lumMod val="100000"/>
              </a:schemeClr>
            </a:gs>
            <a:gs pos="78000">
              <a:schemeClr val="accent2">
                <a:hueOff val="-2260375"/>
                <a:satOff val="-1380"/>
                <a:lumOff val="5392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Hospitality</a:t>
          </a:r>
        </a:p>
      </dsp:txBody>
      <dsp:txXfrm>
        <a:off x="29700" y="3503655"/>
        <a:ext cx="4960210" cy="549000"/>
      </dsp:txXfrm>
    </dsp:sp>
    <dsp:sp modelId="{0C03C041-CF51-4599-9F6F-27FFD341BEF9}">
      <dsp:nvSpPr>
        <dsp:cNvPr id="0" name=""/>
        <dsp:cNvSpPr/>
      </dsp:nvSpPr>
      <dsp:spPr>
        <a:xfrm>
          <a:off x="0" y="4157235"/>
          <a:ext cx="5019610" cy="60840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Registration Team</a:t>
          </a:r>
        </a:p>
      </dsp:txBody>
      <dsp:txXfrm>
        <a:off x="29700" y="4186935"/>
        <a:ext cx="4960210" cy="549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73DC8C-CA34-4A3D-8613-F1AADCBFFA8B}">
      <dsp:nvSpPr>
        <dsp:cNvPr id="0" name=""/>
        <dsp:cNvSpPr/>
      </dsp:nvSpPr>
      <dsp:spPr>
        <a:xfrm>
          <a:off x="0" y="581478"/>
          <a:ext cx="2254250" cy="1352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Welcome table</a:t>
          </a:r>
        </a:p>
      </dsp:txBody>
      <dsp:txXfrm>
        <a:off x="0" y="581478"/>
        <a:ext cx="2254250" cy="1352550"/>
      </dsp:txXfrm>
    </dsp:sp>
    <dsp:sp modelId="{89CADEEE-99C9-43A5-80C6-4BE671764F3D}">
      <dsp:nvSpPr>
        <dsp:cNvPr id="0" name=""/>
        <dsp:cNvSpPr/>
      </dsp:nvSpPr>
      <dsp:spPr>
        <a:xfrm>
          <a:off x="2479675" y="581478"/>
          <a:ext cx="2254250" cy="1352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Icebreakers</a:t>
          </a:r>
        </a:p>
      </dsp:txBody>
      <dsp:txXfrm>
        <a:off x="2479675" y="581478"/>
        <a:ext cx="2254250" cy="1352550"/>
      </dsp:txXfrm>
    </dsp:sp>
    <dsp:sp modelId="{E171E8F8-33FF-4A19-B4B2-7D544D430506}">
      <dsp:nvSpPr>
        <dsp:cNvPr id="0" name=""/>
        <dsp:cNvSpPr/>
      </dsp:nvSpPr>
      <dsp:spPr>
        <a:xfrm>
          <a:off x="4959349" y="581478"/>
          <a:ext cx="2254250" cy="1352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Buddy system</a:t>
          </a:r>
        </a:p>
      </dsp:txBody>
      <dsp:txXfrm>
        <a:off x="4959349" y="581478"/>
        <a:ext cx="2254250" cy="1352550"/>
      </dsp:txXfrm>
    </dsp:sp>
    <dsp:sp modelId="{2DE26DE6-2E20-4E17-A6BE-0451F428C1C1}">
      <dsp:nvSpPr>
        <dsp:cNvPr id="0" name=""/>
        <dsp:cNvSpPr/>
      </dsp:nvSpPr>
      <dsp:spPr>
        <a:xfrm>
          <a:off x="1239837" y="2159453"/>
          <a:ext cx="2254250" cy="1352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Low-cost entry</a:t>
          </a:r>
        </a:p>
      </dsp:txBody>
      <dsp:txXfrm>
        <a:off x="1239837" y="2159453"/>
        <a:ext cx="2254250" cy="1352550"/>
      </dsp:txXfrm>
    </dsp:sp>
    <dsp:sp modelId="{252CB3F6-B465-4FE5-A12F-47F9694C33FF}">
      <dsp:nvSpPr>
        <dsp:cNvPr id="0" name=""/>
        <dsp:cNvSpPr/>
      </dsp:nvSpPr>
      <dsp:spPr>
        <a:xfrm>
          <a:off x="3719512" y="2159453"/>
          <a:ext cx="2254250" cy="13525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Interactive activities</a:t>
          </a:r>
        </a:p>
      </dsp:txBody>
      <dsp:txXfrm>
        <a:off x="3719512" y="2159453"/>
        <a:ext cx="2254250" cy="13525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5CDE28-60A2-4A2B-9725-4501FB89A002}">
      <dsp:nvSpPr>
        <dsp:cNvPr id="0" name=""/>
        <dsp:cNvSpPr/>
      </dsp:nvSpPr>
      <dsp:spPr>
        <a:xfrm>
          <a:off x="0" y="530386"/>
          <a:ext cx="2014760" cy="282066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079" tIns="330200" rIns="15707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Negotiate contracts</a:t>
          </a:r>
        </a:p>
      </dsp:txBody>
      <dsp:txXfrm>
        <a:off x="0" y="1602238"/>
        <a:ext cx="2014760" cy="1692398"/>
      </dsp:txXfrm>
    </dsp:sp>
    <dsp:sp modelId="{F7EF8C34-43CB-4013-AD9E-52D4A97D290C}">
      <dsp:nvSpPr>
        <dsp:cNvPr id="0" name=""/>
        <dsp:cNvSpPr/>
      </dsp:nvSpPr>
      <dsp:spPr>
        <a:xfrm>
          <a:off x="584280" y="812452"/>
          <a:ext cx="846199" cy="84619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973" tIns="12700" rIns="65973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1</a:t>
          </a:r>
        </a:p>
      </dsp:txBody>
      <dsp:txXfrm>
        <a:off x="708203" y="936375"/>
        <a:ext cx="598353" cy="598353"/>
      </dsp:txXfrm>
    </dsp:sp>
    <dsp:sp modelId="{C91B8D7E-D069-4AC8-B39B-1A6EFAB282DC}">
      <dsp:nvSpPr>
        <dsp:cNvPr id="0" name=""/>
        <dsp:cNvSpPr/>
      </dsp:nvSpPr>
      <dsp:spPr>
        <a:xfrm>
          <a:off x="0" y="3350978"/>
          <a:ext cx="2014760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229604-7FC7-49E0-A0EB-671E60C0C008}">
      <dsp:nvSpPr>
        <dsp:cNvPr id="0" name=""/>
        <dsp:cNvSpPr/>
      </dsp:nvSpPr>
      <dsp:spPr>
        <a:xfrm>
          <a:off x="2216236" y="530386"/>
          <a:ext cx="2014760" cy="282066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079" tIns="330200" rIns="15707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Use room booking guarantees</a:t>
          </a:r>
        </a:p>
      </dsp:txBody>
      <dsp:txXfrm>
        <a:off x="2216236" y="1602238"/>
        <a:ext cx="2014760" cy="1692398"/>
      </dsp:txXfrm>
    </dsp:sp>
    <dsp:sp modelId="{0B5E47A9-373D-40A4-8C6A-E2BB8F111809}">
      <dsp:nvSpPr>
        <dsp:cNvPr id="0" name=""/>
        <dsp:cNvSpPr/>
      </dsp:nvSpPr>
      <dsp:spPr>
        <a:xfrm>
          <a:off x="2800517" y="812452"/>
          <a:ext cx="846199" cy="84619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973" tIns="12700" rIns="65973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2</a:t>
          </a:r>
        </a:p>
      </dsp:txBody>
      <dsp:txXfrm>
        <a:off x="2924440" y="936375"/>
        <a:ext cx="598353" cy="598353"/>
      </dsp:txXfrm>
    </dsp:sp>
    <dsp:sp modelId="{EC493F94-5E39-4DC4-AFE3-097EF70D1F4B}">
      <dsp:nvSpPr>
        <dsp:cNvPr id="0" name=""/>
        <dsp:cNvSpPr/>
      </dsp:nvSpPr>
      <dsp:spPr>
        <a:xfrm>
          <a:off x="2216236" y="3350978"/>
          <a:ext cx="2014760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357EC0-FC40-4217-97E5-9AF5F8E12533}">
      <dsp:nvSpPr>
        <dsp:cNvPr id="0" name=""/>
        <dsp:cNvSpPr/>
      </dsp:nvSpPr>
      <dsp:spPr>
        <a:xfrm>
          <a:off x="4432473" y="530386"/>
          <a:ext cx="2014760" cy="282066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079" tIns="330200" rIns="15707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Apply nonprofit tax exemptions to reduce costs</a:t>
          </a:r>
        </a:p>
      </dsp:txBody>
      <dsp:txXfrm>
        <a:off x="4432473" y="1602238"/>
        <a:ext cx="2014760" cy="1692398"/>
      </dsp:txXfrm>
    </dsp:sp>
    <dsp:sp modelId="{DA3CD918-F463-4E0E-8CB1-ED9BCA6AC08F}">
      <dsp:nvSpPr>
        <dsp:cNvPr id="0" name=""/>
        <dsp:cNvSpPr/>
      </dsp:nvSpPr>
      <dsp:spPr>
        <a:xfrm>
          <a:off x="5016753" y="812452"/>
          <a:ext cx="846199" cy="84619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973" tIns="12700" rIns="65973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3</a:t>
          </a:r>
        </a:p>
      </dsp:txBody>
      <dsp:txXfrm>
        <a:off x="5140676" y="936375"/>
        <a:ext cx="598353" cy="598353"/>
      </dsp:txXfrm>
    </dsp:sp>
    <dsp:sp modelId="{2A0AE592-40F2-4C72-A488-4CC1E2F27E61}">
      <dsp:nvSpPr>
        <dsp:cNvPr id="0" name=""/>
        <dsp:cNvSpPr/>
      </dsp:nvSpPr>
      <dsp:spPr>
        <a:xfrm>
          <a:off x="4432473" y="3350978"/>
          <a:ext cx="2014760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1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37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2970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4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2286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14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6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9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5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5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8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5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37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6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73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1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65032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599781" y="3681413"/>
            <a:ext cx="3572669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93473" y="-8467"/>
            <a:ext cx="2255512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9947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6616" y="3048000"/>
            <a:ext cx="2444750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8241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6115" y="3589867"/>
            <a:ext cx="1362870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11615" y="-8467"/>
            <a:ext cx="5332385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599"/>
            <a:ext cx="2882531" cy="554566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NA Convention Master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063" y="609600"/>
            <a:ext cx="4133472" cy="55456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rgbClr val="FFFFFF"/>
                </a:solidFill>
              </a:rPr>
              <a:t>Full Strategy: Financials, Fundraising, Committee &amp; Newcomer Focus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33484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468234" y="3681413"/>
            <a:ext cx="357266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61926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400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068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6694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4568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223" y="-8467"/>
            <a:ext cx="4495777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6292" y="609600"/>
            <a:ext cx="3384742" cy="22277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Sample Budget Overview</a:t>
            </a:r>
          </a:p>
        </p:txBody>
      </p:sp>
      <p:pic>
        <p:nvPicPr>
          <p:cNvPr id="7" name="Graphic 6" descr="Money">
            <a:extLst>
              <a:ext uri="{FF2B5EF4-FFF2-40B4-BE49-F238E27FC236}">
                <a16:creationId xmlns:a16="http://schemas.microsoft.com/office/drawing/2014/main" id="{8E7B88F1-D729-C35A-A8BF-8BA4403C57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7938" y="2027159"/>
            <a:ext cx="2892580" cy="28925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6293" y="2837329"/>
            <a:ext cx="3384741" cy="3317938"/>
          </a:xfrm>
        </p:spPr>
        <p:txBody>
          <a:bodyPr anchor="t"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Expenses: ~$19,500</a:t>
            </a:r>
          </a:p>
          <a:p>
            <a:r>
              <a:rPr lang="en-US" sz="2400">
                <a:solidFill>
                  <a:srgbClr val="FFFFFF"/>
                </a:solidFill>
              </a:rPr>
              <a:t>Revenue Goal: ~$23,000</a:t>
            </a:r>
          </a:p>
          <a:p>
            <a:r>
              <a:rPr lang="en-US" sz="2400">
                <a:solidFill>
                  <a:srgbClr val="FFFFFF"/>
                </a:solidFill>
              </a:rPr>
              <a:t>Projected Surplus supports future events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2D94F95D-89EF-455B-9F54-0F4231363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9144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12B9F8D-6DD1-481E-8CCE-81A7EEB15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568955" y="-8467"/>
            <a:ext cx="3575053" cy="6866467"/>
            <a:chOff x="7425267" y="-8467"/>
            <a:chExt cx="4766733" cy="6866467"/>
          </a:xfrm>
        </p:grpSpPr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BD531F65-BE00-4220-96DD-64DD545E0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95BD48B8-B8E0-4EC6-889B-B9D503585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23">
              <a:extLst>
                <a:ext uri="{FF2B5EF4-FFF2-40B4-BE49-F238E27FC236}">
                  <a16:creationId xmlns:a16="http://schemas.microsoft.com/office/drawing/2014/main" id="{4CB88335-CEFC-4E93-A849-B293A59F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8" name="Rectangle 25">
              <a:extLst>
                <a:ext uri="{FF2B5EF4-FFF2-40B4-BE49-F238E27FC236}">
                  <a16:creationId xmlns:a16="http://schemas.microsoft.com/office/drawing/2014/main" id="{A68404B5-9CA3-4B1B-A75D-54F36B1B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7260DE41-7357-49EC-A4FF-41B666696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0" name="Rectangle 27">
              <a:extLst>
                <a:ext uri="{FF2B5EF4-FFF2-40B4-BE49-F238E27FC236}">
                  <a16:creationId xmlns:a16="http://schemas.microsoft.com/office/drawing/2014/main" id="{1D9D87BA-A306-430B-8BCF-468FF820D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1" name="Rectangle 28">
              <a:extLst>
                <a:ext uri="{FF2B5EF4-FFF2-40B4-BE49-F238E27FC236}">
                  <a16:creationId xmlns:a16="http://schemas.microsoft.com/office/drawing/2014/main" id="{39F522E6-2DF0-48FC-873D-74BF2101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2" name="Rectangle 29">
              <a:extLst>
                <a:ext uri="{FF2B5EF4-FFF2-40B4-BE49-F238E27FC236}">
                  <a16:creationId xmlns:a16="http://schemas.microsoft.com/office/drawing/2014/main" id="{1015C585-0283-4901-9837-57DD565CE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3" name="Isosceles Triangle 72">
              <a:extLst>
                <a:ext uri="{FF2B5EF4-FFF2-40B4-BE49-F238E27FC236}">
                  <a16:creationId xmlns:a16="http://schemas.microsoft.com/office/drawing/2014/main" id="{CB6D253E-04B9-4649-B17B-DE58968B2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765972"/>
            <a:ext cx="6447501" cy="1320800"/>
          </a:xfrm>
        </p:spPr>
        <p:txBody>
          <a:bodyPr anchor="ctr">
            <a:normAutofit/>
          </a:bodyPr>
          <a:lstStyle/>
          <a:p>
            <a:r>
              <a:rPr lang="en-US" sz="3800">
                <a:solidFill>
                  <a:schemeClr val="bg1"/>
                </a:solidFill>
              </a:rPr>
              <a:t>Fundraising Timeline</a:t>
            </a:r>
          </a:p>
        </p:txBody>
      </p:sp>
      <p:sp useBgFill="1">
        <p:nvSpPr>
          <p:cNvPr id="82" name="Rectangle 81">
            <a:extLst>
              <a:ext uri="{FF2B5EF4-FFF2-40B4-BE49-F238E27FC236}">
                <a16:creationId xmlns:a16="http://schemas.microsoft.com/office/drawing/2014/main" id="{A1AE21A0-AA96-4557-AB48-66255CF0A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3" name="Content Placeholder 2">
            <a:extLst>
              <a:ext uri="{FF2B5EF4-FFF2-40B4-BE49-F238E27FC236}">
                <a16:creationId xmlns:a16="http://schemas.microsoft.com/office/drawing/2014/main" id="{38AF444E-F910-F2E4-659C-9BFC2FDD95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898108"/>
              </p:ext>
            </p:extLst>
          </p:nvPr>
        </p:nvGraphicFramePr>
        <p:xfrm>
          <a:off x="482203" y="642938"/>
          <a:ext cx="8179594" cy="3286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34303" y="-8467"/>
            <a:ext cx="3575050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en-US" sz="3800">
                <a:solidFill>
                  <a:schemeClr val="accent1">
                    <a:lumMod val="75000"/>
                  </a:schemeClr>
                </a:solidFill>
              </a:rPr>
              <a:t>Committee Structure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6968" y="0"/>
            <a:ext cx="483703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9" name="Content Placeholder 2">
            <a:extLst>
              <a:ext uri="{FF2B5EF4-FFF2-40B4-BE49-F238E27FC236}">
                <a16:creationId xmlns:a16="http://schemas.microsoft.com/office/drawing/2014/main" id="{E55ACB5D-440F-B6ED-545E-2E2570A6E1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250136"/>
              </p:ext>
            </p:extLst>
          </p:nvPr>
        </p:nvGraphicFramePr>
        <p:xfrm>
          <a:off x="3639407" y="944564"/>
          <a:ext cx="5019610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48049AD-9827-49E8-8BF5-32E175C8E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AA99CFD-13BA-4D43-8274-E720ACDBE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46D58D6-64B0-4752-8159-24114F47A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C16801F7-F15E-4355-8767-26487BA8B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Rectangle 25">
              <a:extLst>
                <a:ext uri="{FF2B5EF4-FFF2-40B4-BE49-F238E27FC236}">
                  <a16:creationId xmlns:a16="http://schemas.microsoft.com/office/drawing/2014/main" id="{14FF0578-E224-4225-8396-B99D4881F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4642C0E0-9644-41F1-8CF3-33779AA8A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Rectangle 27">
              <a:extLst>
                <a:ext uri="{FF2B5EF4-FFF2-40B4-BE49-F238E27FC236}">
                  <a16:creationId xmlns:a16="http://schemas.microsoft.com/office/drawing/2014/main" id="{5F77D9D3-628A-4607-B307-91AAA56034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0600759E-C22E-4F3D-8569-0DE8F1D49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29">
              <a:extLst>
                <a:ext uri="{FF2B5EF4-FFF2-40B4-BE49-F238E27FC236}">
                  <a16:creationId xmlns:a16="http://schemas.microsoft.com/office/drawing/2014/main" id="{9A4E951D-EAB0-4F6B-84AE-B5B25684F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953BEA8-1B45-419E-BACD-49DB8888B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72B7FA08-1FF3-4AED-B4E9-587D81D6B1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6447501" cy="1320800"/>
          </a:xfrm>
        </p:spPr>
        <p:txBody>
          <a:bodyPr>
            <a:normAutofit/>
          </a:bodyPr>
          <a:lstStyle/>
          <a:p>
            <a:r>
              <a:rPr lang="en-US"/>
              <a:t>Revenue Generating Events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idx="1"/>
          </p:nvPr>
        </p:nvSpPr>
        <p:spPr>
          <a:xfrm>
            <a:off x="508000" y="2160589"/>
            <a:ext cx="6447501" cy="3880773"/>
          </a:xfrm>
        </p:spPr>
        <p:txBody>
          <a:bodyPr>
            <a:normAutofit/>
          </a:bodyPr>
          <a:lstStyle/>
          <a:p>
            <a:r>
              <a:t>Comedy night</a:t>
            </a:r>
          </a:p>
          <a:p>
            <a:r>
              <a:t>Dance/DJ night</a:t>
            </a:r>
          </a:p>
          <a:p>
            <a:r>
              <a:t>Talent show</a:t>
            </a:r>
          </a:p>
          <a:p>
            <a:r>
              <a:t>Raffles</a:t>
            </a:r>
          </a:p>
          <a:p>
            <a:r>
              <a:t>Dinner events</a:t>
            </a:r>
          </a:p>
          <a:p>
            <a:r>
              <a:t>Game tournaments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t>Newcomer Engagement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E2907D-9C48-DE78-1E0B-1E8EF71349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103327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6447501" cy="1320800"/>
          </a:xfrm>
        </p:spPr>
        <p:txBody>
          <a:bodyPr>
            <a:normAutofit/>
          </a:bodyPr>
          <a:lstStyle/>
          <a:p>
            <a:r>
              <a:t>Hotel Strategy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15A47EF-3A2A-17C4-67BF-81526E374B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122787"/>
              </p:ext>
            </p:extLst>
          </p:nvPr>
        </p:nvGraphicFramePr>
        <p:xfrm>
          <a:off x="508397" y="2160588"/>
          <a:ext cx="6447234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NA Convention Master Plan</vt:lpstr>
      <vt:lpstr>Sample Budget Overview</vt:lpstr>
      <vt:lpstr>Fundraising Timeline</vt:lpstr>
      <vt:lpstr>Committee Structure</vt:lpstr>
      <vt:lpstr>Revenue Generating Events</vt:lpstr>
      <vt:lpstr>Newcomer Engagement</vt:lpstr>
      <vt:lpstr>Hotel Strategy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Malika Parham Hill</cp:lastModifiedBy>
  <cp:revision>3</cp:revision>
  <dcterms:created xsi:type="dcterms:W3CDTF">2013-01-27T09:14:16Z</dcterms:created>
  <dcterms:modified xsi:type="dcterms:W3CDTF">2026-05-18T15:28:27Z</dcterms:modified>
  <cp:category/>
</cp:coreProperties>
</file>